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BD22-29CE-47A7-9490-6CED353A832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2540-963E-43F3-AE6D-030DED42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" y="1218171"/>
            <a:ext cx="4575598" cy="458358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64" y="3321427"/>
            <a:ext cx="5220389" cy="338619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88" y="226666"/>
            <a:ext cx="4772637" cy="29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2" y="513470"/>
            <a:ext cx="5696745" cy="336279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83" y="2575716"/>
            <a:ext cx="5296516" cy="37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3" y="498254"/>
            <a:ext cx="5132464" cy="401671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14" y="689558"/>
            <a:ext cx="5048680" cy="282040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77" y="3795008"/>
            <a:ext cx="4357689" cy="29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8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2" y="3467894"/>
            <a:ext cx="2886739" cy="28816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99" y="2981262"/>
            <a:ext cx="5029902" cy="352474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97" y="562642"/>
            <a:ext cx="3021561" cy="421989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28" y="351995"/>
            <a:ext cx="5010849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63" y="3727762"/>
            <a:ext cx="2781631" cy="27816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8" y="1389379"/>
            <a:ext cx="4462118" cy="44253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13" y="358619"/>
            <a:ext cx="5414082" cy="30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31" y="355278"/>
            <a:ext cx="4026748" cy="354839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3" y="355278"/>
            <a:ext cx="3077004" cy="231489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73" y="1828017"/>
            <a:ext cx="456311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McCall</dc:creator>
  <cp:lastModifiedBy>Peter McCall</cp:lastModifiedBy>
  <cp:revision>3</cp:revision>
  <dcterms:created xsi:type="dcterms:W3CDTF">2018-02-27T15:37:27Z</dcterms:created>
  <dcterms:modified xsi:type="dcterms:W3CDTF">2018-02-27T15:52:40Z</dcterms:modified>
</cp:coreProperties>
</file>