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2" r:id="rId6"/>
    <p:sldId id="263" r:id="rId7"/>
    <p:sldId id="265" r:id="rId8"/>
    <p:sldId id="264" r:id="rId9"/>
    <p:sldId id="273" r:id="rId10"/>
    <p:sldId id="274" r:id="rId11"/>
    <p:sldId id="275" r:id="rId12"/>
    <p:sldId id="272" r:id="rId13"/>
    <p:sldId id="267" r:id="rId14"/>
    <p:sldId id="268" r:id="rId15"/>
    <p:sldId id="266" r:id="rId16"/>
    <p:sldId id="269" r:id="rId17"/>
    <p:sldId id="270" r:id="rId18"/>
    <p:sldId id="271" r:id="rId19"/>
    <p:sldId id="26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2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/>
    <p:restoredTop sz="94686"/>
  </p:normalViewPr>
  <p:slideViewPr>
    <p:cSldViewPr snapToGrid="0" snapToObjects="1" showGuides="1">
      <p:cViewPr>
        <p:scale>
          <a:sx n="111" d="100"/>
          <a:sy n="111" d="100"/>
        </p:scale>
        <p:origin x="952" y="8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92BF2-E502-8242-A803-C8A189C2895D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8A2A-D955-5843-874C-5776ACFBF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89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3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3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57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5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3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0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9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4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6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921F2-2CD9-0F4E-88AE-8825F93744A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1D29C-4200-674D-9523-CAC891DDE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4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6284" y="2705725"/>
            <a:ext cx="82394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1 point • per slide</a:t>
            </a:r>
            <a:endParaRPr lang="en-US" sz="8800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0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29" y="849430"/>
            <a:ext cx="5565183" cy="51591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54077" y1="63426" x2="54077" y2="63426"/>
                        <a14:backgroundMark x1="51502" y1="66667" x2="51502" y2="66667"/>
                        <a14:backgroundMark x1="55794" y1="68056" x2="55794" y2="68056"/>
                        <a14:backgroundMark x1="57082" y1="61574" x2="57082" y2="61574"/>
                        <a14:backgroundMark x1="60086" y1="60648" x2="60086" y2="60648"/>
                        <a14:backgroundMark x1="51073" y1="61111" x2="51073" y2="61111"/>
                        <a14:backgroundMark x1="48498" y1="60185" x2="48498" y2="60185"/>
                        <a14:backgroundMark x1="36910" y1="58796" x2="36910" y2="58796"/>
                        <a14:backgroundMark x1="69957" y1="54630" x2="69957" y2="5463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90825" y="849430"/>
            <a:ext cx="5565183" cy="5159140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5404951" y="3125804"/>
            <a:ext cx="2343386" cy="606392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Remove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1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righ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3757" y="2397949"/>
            <a:ext cx="78244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“A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designer knows he has achieved perfection not when there is nothing left to add, but when there is nothing left to take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away" </a:t>
            </a:r>
          </a:p>
          <a:p>
            <a:pPr algn="ctr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Antoine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Saint-Exupery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2734" y="3409649"/>
            <a:ext cx="2172504" cy="3232686"/>
          </a:xfrm>
          <a:prstGeom prst="rect">
            <a:avLst/>
          </a:prstGeom>
        </p:spPr>
      </p:pic>
      <p:sp>
        <p:nvSpPr>
          <p:cNvPr id="4" name="Cross 3"/>
          <p:cNvSpPr/>
          <p:nvPr/>
        </p:nvSpPr>
        <p:spPr>
          <a:xfrm>
            <a:off x="4209327" y="846938"/>
            <a:ext cx="1273215" cy="1273215"/>
          </a:xfrm>
          <a:prstGeom prst="plus">
            <a:avLst>
              <a:gd name="adj" fmla="val 3954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74734" y="1362011"/>
            <a:ext cx="1273215" cy="2430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0942" y="5025992"/>
            <a:ext cx="1454552" cy="1454552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ST</a:t>
            </a:r>
            <a:endParaRPr lang="en-US" sz="6600" dirty="0">
              <a:solidFill>
                <a:schemeClr val="accent3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168442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Arranging Slide Elements</a:t>
            </a:r>
            <a:endParaRPr lang="en-US" sz="6600" dirty="0">
              <a:solidFill>
                <a:schemeClr val="accent3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6981" y="5871411"/>
            <a:ext cx="595803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3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Based on </a:t>
            </a:r>
            <a:r>
              <a:rPr lang="en-US" dirty="0" err="1" smtClean="0">
                <a:solidFill>
                  <a:schemeClr val="accent3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slide:ology</a:t>
            </a:r>
            <a:r>
              <a:rPr lang="en-US" dirty="0" smtClean="0">
                <a:solidFill>
                  <a:schemeClr val="accent3"/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 Chapter 6 by Nancy Duarte</a:t>
            </a:r>
            <a:endParaRPr lang="en-US" dirty="0">
              <a:solidFill>
                <a:schemeClr val="accent3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51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224463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3255" y="1366787"/>
            <a:ext cx="28972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Proximity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Whitespace</a:t>
            </a:r>
          </a:p>
          <a:p>
            <a:pPr algn="ctr"/>
            <a:r>
              <a:rPr lang="en-US" sz="4000" b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Contrast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Flow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Hierarchy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Unity</a:t>
            </a:r>
            <a:endParaRPr lang="en-US" sz="4000" dirty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85448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3259613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5746122" y="1528268"/>
            <a:ext cx="1518723" cy="15187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44526" y="1528268"/>
            <a:ext cx="1518723" cy="15187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644526" y="3472234"/>
            <a:ext cx="1518723" cy="15187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46122" y="3472234"/>
            <a:ext cx="1518723" cy="15187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d Circle"/>
          <p:cNvSpPr/>
          <p:nvPr/>
        </p:nvSpPr>
        <p:spPr>
          <a:xfrm>
            <a:off x="7644525" y="1528268"/>
            <a:ext cx="1518723" cy="15187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aded Circle"/>
          <p:cNvSpPr/>
          <p:nvPr/>
        </p:nvSpPr>
        <p:spPr>
          <a:xfrm>
            <a:off x="7644524" y="1528268"/>
            <a:ext cx="1518723" cy="151872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ar"/>
          <p:cNvSpPr/>
          <p:nvPr/>
        </p:nvSpPr>
        <p:spPr>
          <a:xfrm>
            <a:off x="7644524" y="1528268"/>
            <a:ext cx="1518723" cy="1518723"/>
          </a:xfrm>
          <a:prstGeom prst="star5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5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4.81481E-6 L 0.06224 -0.0837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2" y="-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24 -0.08379 L -2.70833E-6 -4.8148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6" y="398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68000" y="68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8A2A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24" grpId="0" animBg="1"/>
      <p:bldP spid="24" grpId="1" animBg="1"/>
      <p:bldP spid="25" grpId="0" animBg="1"/>
      <p:bldP spid="25" grpId="1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224463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3255" y="1366787"/>
            <a:ext cx="28972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Whitespace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Contrast</a:t>
            </a:r>
          </a:p>
          <a:p>
            <a:pPr algn="ctr"/>
            <a:r>
              <a:rPr lang="en-US" sz="4000" b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Flow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Hierarchy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Unity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Proximity</a:t>
            </a:r>
            <a:endParaRPr lang="en-US" sz="4000" dirty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85448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3259613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627391" y="424297"/>
            <a:ext cx="1518723" cy="15187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Source Sans Pro Light" charset="0"/>
                <a:ea typeface="Source Sans Pro Light" charset="0"/>
                <a:cs typeface="Source Sans Pro Light" charset="0"/>
              </a:rPr>
              <a:t>1st</a:t>
            </a:r>
            <a:endParaRPr lang="en-US" sz="4400" dirty="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220456" y="4788077"/>
            <a:ext cx="1518723" cy="15187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Source Sans Pro Light" charset="0"/>
                <a:ea typeface="Source Sans Pro Light" charset="0"/>
                <a:cs typeface="Source Sans Pro Light" charset="0"/>
              </a:rPr>
              <a:t>4th</a:t>
            </a:r>
            <a:endParaRPr lang="en-US" sz="4400" dirty="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627391" y="4788078"/>
            <a:ext cx="1518723" cy="15187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Source Sans Pro Light" charset="0"/>
                <a:ea typeface="Source Sans Pro Light" charset="0"/>
                <a:cs typeface="Source Sans Pro Light" charset="0"/>
              </a:rPr>
              <a:t>3rd</a:t>
            </a:r>
            <a:endParaRPr lang="en-US" sz="4400" dirty="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220457" y="424296"/>
            <a:ext cx="1518723" cy="151872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Source Sans Pro Light" charset="0"/>
                <a:ea typeface="Source Sans Pro Light" charset="0"/>
                <a:cs typeface="Source Sans Pro Light" charset="0"/>
              </a:rPr>
              <a:t>2nd</a:t>
            </a:r>
            <a:endParaRPr lang="en-US" sz="4400" dirty="0"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579938" y="736609"/>
            <a:ext cx="1613627" cy="894095"/>
            <a:chOff x="6346695" y="2685448"/>
            <a:chExt cx="1613627" cy="894095"/>
          </a:xfrm>
        </p:grpSpPr>
        <p:sp>
          <p:nvSpPr>
            <p:cNvPr id="16" name="Freeform 15"/>
            <p:cNvSpPr/>
            <p:nvPr/>
          </p:nvSpPr>
          <p:spPr>
            <a:xfrm>
              <a:off x="6346695" y="2685448"/>
              <a:ext cx="1613627" cy="894095"/>
            </a:xfrm>
            <a:custGeom>
              <a:avLst/>
              <a:gdLst>
                <a:gd name="connsiteX0" fmla="*/ 806813 w 1613627"/>
                <a:gd name="connsiteY0" fmla="*/ 0 h 894095"/>
                <a:gd name="connsiteX1" fmla="*/ 1597412 w 1613627"/>
                <a:gd name="connsiteY1" fmla="*/ 420358 h 894095"/>
                <a:gd name="connsiteX2" fmla="*/ 1613627 w 1613627"/>
                <a:gd name="connsiteY2" fmla="*/ 447048 h 894095"/>
                <a:gd name="connsiteX3" fmla="*/ 1597412 w 1613627"/>
                <a:gd name="connsiteY3" fmla="*/ 473737 h 894095"/>
                <a:gd name="connsiteX4" fmla="*/ 806813 w 1613627"/>
                <a:gd name="connsiteY4" fmla="*/ 894095 h 894095"/>
                <a:gd name="connsiteX5" fmla="*/ 16214 w 1613627"/>
                <a:gd name="connsiteY5" fmla="*/ 473737 h 894095"/>
                <a:gd name="connsiteX6" fmla="*/ 0 w 1613627"/>
                <a:gd name="connsiteY6" fmla="*/ 447048 h 894095"/>
                <a:gd name="connsiteX7" fmla="*/ 16214 w 1613627"/>
                <a:gd name="connsiteY7" fmla="*/ 420358 h 894095"/>
                <a:gd name="connsiteX8" fmla="*/ 806813 w 1613627"/>
                <a:gd name="connsiteY8" fmla="*/ 0 h 89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627" h="894095">
                  <a:moveTo>
                    <a:pt x="806813" y="0"/>
                  </a:moveTo>
                  <a:cubicBezTo>
                    <a:pt x="1135916" y="0"/>
                    <a:pt x="1426074" y="166744"/>
                    <a:pt x="1597412" y="420358"/>
                  </a:cubicBezTo>
                  <a:lnTo>
                    <a:pt x="1613627" y="447048"/>
                  </a:lnTo>
                  <a:lnTo>
                    <a:pt x="1597412" y="473737"/>
                  </a:lnTo>
                  <a:cubicBezTo>
                    <a:pt x="1426074" y="727351"/>
                    <a:pt x="1135916" y="894095"/>
                    <a:pt x="806813" y="894095"/>
                  </a:cubicBezTo>
                  <a:cubicBezTo>
                    <a:pt x="477710" y="894095"/>
                    <a:pt x="187552" y="727351"/>
                    <a:pt x="16214" y="473737"/>
                  </a:cubicBezTo>
                  <a:lnTo>
                    <a:pt x="0" y="447048"/>
                  </a:lnTo>
                  <a:lnTo>
                    <a:pt x="16214" y="420358"/>
                  </a:lnTo>
                  <a:cubicBezTo>
                    <a:pt x="187552" y="166744"/>
                    <a:pt x="477710" y="0"/>
                    <a:pt x="8068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841273" y="2793380"/>
              <a:ext cx="635620" cy="63562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919332" y="2877014"/>
              <a:ext cx="468352" cy="46835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094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11111E-6 C 0.26575 -0.05602 0.53164 -0.11203 0.53125 -0.00486 C 0.53099 0.10209 -0.00235 0.53496 -0.00183 0.64236 C -0.00144 0.74977 0.53411 0.63912 0.53411 0.63912 " pathEditMode="relative" ptsTypes="AAAA">
                                      <p:cBhvr>
                                        <p:cTn id="1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224463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3255" y="1366787"/>
            <a:ext cx="28972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Contrast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Flow</a:t>
            </a:r>
          </a:p>
          <a:p>
            <a:pPr algn="ctr"/>
            <a:r>
              <a:rPr lang="en-US" sz="4000" b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Hierarchy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Unity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Proximity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Whitespace</a:t>
            </a:r>
            <a:endParaRPr lang="en-US" sz="4000" dirty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85448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3259613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485270" y="3596383"/>
            <a:ext cx="2135860" cy="3713358"/>
            <a:chOff x="4302916" y="1369604"/>
            <a:chExt cx="1876314" cy="3211046"/>
          </a:xfrm>
          <a:solidFill>
            <a:schemeClr val="accent3"/>
          </a:solidFill>
        </p:grpSpPr>
        <p:sp>
          <p:nvSpPr>
            <p:cNvPr id="7" name="Oval 6"/>
            <p:cNvSpPr/>
            <p:nvPr/>
          </p:nvSpPr>
          <p:spPr>
            <a:xfrm>
              <a:off x="4583151" y="1369604"/>
              <a:ext cx="1315844" cy="13158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/>
            <p:cNvSpPr/>
            <p:nvPr/>
          </p:nvSpPr>
          <p:spPr>
            <a:xfrm rot="7583886">
              <a:off x="4302916" y="2704336"/>
              <a:ext cx="1876314" cy="1876314"/>
            </a:xfrm>
            <a:prstGeom prst="chord">
              <a:avLst>
                <a:gd name="adj1" fmla="val 2700000"/>
                <a:gd name="adj2" fmla="val 1449283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681216" y="4717861"/>
            <a:ext cx="1250308" cy="2173758"/>
            <a:chOff x="4302916" y="1369604"/>
            <a:chExt cx="1876314" cy="3211046"/>
          </a:xfrm>
          <a:solidFill>
            <a:schemeClr val="accent3"/>
          </a:solidFill>
        </p:grpSpPr>
        <p:sp>
          <p:nvSpPr>
            <p:cNvPr id="11" name="Oval 10"/>
            <p:cNvSpPr/>
            <p:nvPr/>
          </p:nvSpPr>
          <p:spPr>
            <a:xfrm>
              <a:off x="4583151" y="1369604"/>
              <a:ext cx="1315844" cy="13158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hord 11"/>
            <p:cNvSpPr/>
            <p:nvPr/>
          </p:nvSpPr>
          <p:spPr>
            <a:xfrm rot="7583886">
              <a:off x="4302916" y="2704336"/>
              <a:ext cx="1876314" cy="1876314"/>
            </a:xfrm>
            <a:prstGeom prst="chord">
              <a:avLst>
                <a:gd name="adj1" fmla="val 2700000"/>
                <a:gd name="adj2" fmla="val 1449283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5442046" y="318573"/>
            <a:ext cx="4836550" cy="104821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97355" y="1627301"/>
            <a:ext cx="4079900" cy="2990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97355" y="2036498"/>
            <a:ext cx="4079900" cy="2990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97355" y="2457147"/>
            <a:ext cx="4079900" cy="2990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224463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3255" y="1366787"/>
            <a:ext cx="28972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Flow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Hierarchy</a:t>
            </a:r>
          </a:p>
          <a:p>
            <a:pPr algn="ctr"/>
            <a:r>
              <a:rPr lang="en-US" sz="4000" b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Unity</a:t>
            </a:r>
            <a:endParaRPr lang="en-US" sz="4000" dirty="0" smtClean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Proximity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Whitespace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Contrast</a:t>
            </a:r>
            <a:endParaRPr lang="en-US" sz="4000" dirty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85448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3259613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163014" y="1916007"/>
            <a:ext cx="62335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Also Called: </a:t>
            </a:r>
            <a:r>
              <a:rPr lang="en-US" sz="4400" b="1" i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Repetition</a:t>
            </a:r>
            <a:endParaRPr lang="en-US" sz="4400" b="1" i="1" dirty="0">
              <a:solidFill>
                <a:schemeClr val="accent3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63014" y="4048461"/>
            <a:ext cx="62335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Also Called: </a:t>
            </a:r>
            <a:r>
              <a:rPr lang="en-US" sz="4400" b="1" i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Consistency </a:t>
            </a:r>
            <a:endParaRPr lang="en-US" sz="4400" b="1" i="1" dirty="0">
              <a:solidFill>
                <a:schemeClr val="accent3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9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224463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3255" y="1366787"/>
            <a:ext cx="28972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Hierarchy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Unity</a:t>
            </a:r>
          </a:p>
          <a:p>
            <a:pPr algn="ctr"/>
            <a:r>
              <a:rPr lang="en-US" sz="4000" b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Proximity</a:t>
            </a:r>
            <a:endParaRPr lang="en-US" sz="4000" dirty="0" smtClean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Whitespace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Contrast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Flow</a:t>
            </a:r>
            <a:endParaRPr lang="en-US" sz="4000" dirty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85448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3259613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694556" y="2882590"/>
            <a:ext cx="1092819" cy="109281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49790" y="2882590"/>
            <a:ext cx="1092819" cy="109281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605024" y="2882590"/>
            <a:ext cx="1092819" cy="109281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8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 L -0.16979 0 " pathEditMode="relative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 L -0.16979 0 " pathEditMode="relative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3224463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3255" y="1366787"/>
            <a:ext cx="28972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Unity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Proximity</a:t>
            </a:r>
          </a:p>
          <a:p>
            <a:pPr algn="ctr"/>
            <a:r>
              <a:rPr lang="en-US" sz="4000" b="1" dirty="0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Whitespace</a:t>
            </a:r>
            <a:endParaRPr lang="en-US" sz="4000" dirty="0" smtClean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Contrast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Flow</a:t>
            </a:r>
          </a:p>
          <a:p>
            <a:pPr algn="ctr"/>
            <a:r>
              <a:rPr lang="en-US" sz="4000" dirty="0" smtClean="0">
                <a:solidFill>
                  <a:schemeClr val="bg1">
                    <a:alpha val="37000"/>
                  </a:schemeClr>
                </a:solidFill>
                <a:latin typeface="Source Sans Pro Light" charset="0"/>
                <a:ea typeface="Source Sans Pro Light" charset="0"/>
                <a:cs typeface="Source Sans Pro Light" charset="0"/>
              </a:rPr>
              <a:t>Hierarchy</a:t>
            </a:r>
            <a:endParaRPr lang="en-US" sz="4000" dirty="0">
              <a:solidFill>
                <a:schemeClr val="bg1">
                  <a:alpha val="37000"/>
                </a:schemeClr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85448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0" y="3259613"/>
            <a:ext cx="3224463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9434" y="2490172"/>
            <a:ext cx="62335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Is not </a:t>
            </a:r>
            <a:r>
              <a:rPr lang="en-US" sz="4400" b="1" dirty="0" smtClean="0">
                <a:solidFill>
                  <a:schemeClr val="bg1"/>
                </a:solidFill>
                <a:latin typeface="Source Sans Pro" charset="0"/>
                <a:ea typeface="Source Sans Pro" charset="0"/>
                <a:cs typeface="Source Sans Pro" charset="0"/>
              </a:rPr>
              <a:t>always white</a:t>
            </a:r>
            <a:endParaRPr lang="en-US" sz="4400" b="1" i="1" dirty="0">
              <a:solidFill>
                <a:schemeClr val="bg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7579112" y="430084"/>
            <a:ext cx="234176" cy="1873405"/>
          </a:xfrm>
          <a:prstGeom prst="upArrow">
            <a:avLst>
              <a:gd name="adj1" fmla="val 50000"/>
              <a:gd name="adj2" fmla="val 817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 flipV="1">
            <a:off x="7579112" y="3446296"/>
            <a:ext cx="234176" cy="1873405"/>
          </a:xfrm>
          <a:prstGeom prst="upArrow">
            <a:avLst>
              <a:gd name="adj1" fmla="val 50000"/>
              <a:gd name="adj2" fmla="val 817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6200000">
            <a:off x="4151238" y="2264168"/>
            <a:ext cx="234176" cy="1221447"/>
          </a:xfrm>
          <a:prstGeom prst="upArrow">
            <a:avLst>
              <a:gd name="adj1" fmla="val 50000"/>
              <a:gd name="adj2" fmla="val 817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 rot="5400000" flipH="1">
            <a:off x="10888383" y="2264168"/>
            <a:ext cx="234176" cy="1221447"/>
          </a:xfrm>
          <a:prstGeom prst="upArrow">
            <a:avLst>
              <a:gd name="adj1" fmla="val 50000"/>
              <a:gd name="adj2" fmla="val 817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46787" y="1347019"/>
            <a:ext cx="1337187" cy="133718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573161" y="2907890"/>
            <a:ext cx="2084438" cy="521110"/>
          </a:xfrm>
          <a:prstGeom prst="roundRect">
            <a:avLst>
              <a:gd name="adj" fmla="val 3364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 rot="5400000">
            <a:off x="1165123" y="5011994"/>
            <a:ext cx="2084438" cy="52111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 rot="5400000">
            <a:off x="893506" y="3587545"/>
            <a:ext cx="1732936" cy="37362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7318256">
            <a:off x="3034767" y="2416165"/>
            <a:ext cx="1732936" cy="37362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46787" y="3305986"/>
            <a:ext cx="1337187" cy="17281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 rot="5400000">
            <a:off x="1981199" y="5011994"/>
            <a:ext cx="2084438" cy="521110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00568" y="1700981"/>
            <a:ext cx="4552336" cy="3693319"/>
          </a:xfrm>
          <a:prstGeom prst="rect">
            <a:avLst/>
          </a:prstGeom>
          <a:solidFill>
            <a:schemeClr val="bg1"/>
          </a:solidFill>
          <a:effectLst>
            <a:glow>
              <a:schemeClr val="accent1">
                <a:alpha val="40000"/>
              </a:schemeClr>
            </a:glow>
            <a:softEdge rad="12700"/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 smtClean="0"/>
          </a:p>
          <a:p>
            <a:r>
              <a:rPr lang="en-US" dirty="0" smtClean="0"/>
              <a:t>Pellentesque habitant morbi tristique senectus et netus et malesuada fames ac turpis egestas. Proin pharetra nonummy pede. Mauris et orci.</a:t>
            </a:r>
          </a:p>
          <a:p>
            <a:endParaRPr lang="en-US" dirty="0"/>
          </a:p>
        </p:txBody>
      </p:sp>
      <p:sp>
        <p:nvSpPr>
          <p:cNvPr id="4" name="&quot;No&quot; Symbol 3"/>
          <p:cNvSpPr/>
          <p:nvPr/>
        </p:nvSpPr>
        <p:spPr>
          <a:xfrm>
            <a:off x="7343142" y="1614046"/>
            <a:ext cx="3867188" cy="3867188"/>
          </a:xfrm>
          <a:prstGeom prst="noSmoking">
            <a:avLst>
              <a:gd name="adj" fmla="val 884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080772" y="1764641"/>
            <a:ext cx="2477729" cy="247772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63765" y="1764641"/>
            <a:ext cx="2477729" cy="2477729"/>
          </a:xfrm>
          <a:prstGeom prst="ellipse">
            <a:avLst/>
          </a:prstGeom>
          <a:solidFill>
            <a:schemeClr val="accent6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28023" y="3003505"/>
            <a:ext cx="2477729" cy="2477729"/>
          </a:xfrm>
          <a:prstGeom prst="ellipse">
            <a:avLst/>
          </a:prstGeom>
          <a:solidFill>
            <a:schemeClr val="accent3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>
            <a:off x="1489587" y="5545393"/>
            <a:ext cx="1956619" cy="865239"/>
          </a:xfrm>
          <a:prstGeom prst="trapezoid">
            <a:avLst>
              <a:gd name="adj" fmla="val 7045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rapezoid 2"/>
          <p:cNvSpPr/>
          <p:nvPr/>
        </p:nvSpPr>
        <p:spPr>
          <a:xfrm>
            <a:off x="1489587" y="5368413"/>
            <a:ext cx="1956619" cy="865239"/>
          </a:xfrm>
          <a:prstGeom prst="trapezoid">
            <a:avLst>
              <a:gd name="adj" fmla="val 704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>
            <a:off x="1489587" y="5112773"/>
            <a:ext cx="1956619" cy="865239"/>
          </a:xfrm>
          <a:prstGeom prst="trapezoid">
            <a:avLst>
              <a:gd name="adj" fmla="val 7045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>
            <a:off x="1489587" y="4857133"/>
            <a:ext cx="1956619" cy="865239"/>
          </a:xfrm>
          <a:prstGeom prst="trapezoid">
            <a:avLst>
              <a:gd name="adj" fmla="val 7045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/>
          <p:cNvSpPr/>
          <p:nvPr/>
        </p:nvSpPr>
        <p:spPr>
          <a:xfrm>
            <a:off x="1489587" y="4601493"/>
            <a:ext cx="1956619" cy="865239"/>
          </a:xfrm>
          <a:prstGeom prst="trapezoid">
            <a:avLst>
              <a:gd name="adj" fmla="val 704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apezoid 6"/>
          <p:cNvSpPr/>
          <p:nvPr/>
        </p:nvSpPr>
        <p:spPr>
          <a:xfrm>
            <a:off x="1489587" y="4345853"/>
            <a:ext cx="1956619" cy="865239"/>
          </a:xfrm>
          <a:prstGeom prst="trapezoid">
            <a:avLst>
              <a:gd name="adj" fmla="val 7045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apezoid 7"/>
          <p:cNvSpPr/>
          <p:nvPr/>
        </p:nvSpPr>
        <p:spPr>
          <a:xfrm>
            <a:off x="1489587" y="4090213"/>
            <a:ext cx="1956619" cy="865239"/>
          </a:xfrm>
          <a:prstGeom prst="trapezoid">
            <a:avLst>
              <a:gd name="adj" fmla="val 704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rapezoid 8"/>
          <p:cNvSpPr/>
          <p:nvPr/>
        </p:nvSpPr>
        <p:spPr>
          <a:xfrm>
            <a:off x="1489587" y="3834573"/>
            <a:ext cx="1956619" cy="865239"/>
          </a:xfrm>
          <a:prstGeom prst="trapezoid">
            <a:avLst>
              <a:gd name="adj" fmla="val 7045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16200000">
            <a:off x="591360" y="1351207"/>
            <a:ext cx="3894545" cy="2291386"/>
          </a:xfrm>
          <a:custGeom>
            <a:avLst/>
            <a:gdLst>
              <a:gd name="connsiteX0" fmla="*/ 2139832 w 3894545"/>
              <a:gd name="connsiteY0" fmla="*/ 368411 h 2291386"/>
              <a:gd name="connsiteX1" fmla="*/ 2139832 w 3894545"/>
              <a:gd name="connsiteY1" fmla="*/ 368411 h 2291386"/>
              <a:gd name="connsiteX2" fmla="*/ 2139832 w 3894545"/>
              <a:gd name="connsiteY2" fmla="*/ 368410 h 2291386"/>
              <a:gd name="connsiteX3" fmla="*/ 3647762 w 3894545"/>
              <a:gd name="connsiteY3" fmla="*/ 1099295 h 2291386"/>
              <a:gd name="connsiteX4" fmla="*/ 3156149 w 3894545"/>
              <a:gd name="connsiteY4" fmla="*/ 1590908 h 2291386"/>
              <a:gd name="connsiteX5" fmla="*/ 2664537 w 3894545"/>
              <a:gd name="connsiteY5" fmla="*/ 1099295 h 2291386"/>
              <a:gd name="connsiteX6" fmla="*/ 3156150 w 3894545"/>
              <a:gd name="connsiteY6" fmla="*/ 607681 h 2291386"/>
              <a:gd name="connsiteX7" fmla="*/ 3647762 w 3894545"/>
              <a:gd name="connsiteY7" fmla="*/ 1099295 h 2291386"/>
              <a:gd name="connsiteX8" fmla="*/ 3893155 w 3894545"/>
              <a:gd name="connsiteY8" fmla="*/ 127418 h 2291386"/>
              <a:gd name="connsiteX9" fmla="*/ 3893154 w 3894545"/>
              <a:gd name="connsiteY9" fmla="*/ 127418 h 2291386"/>
              <a:gd name="connsiteX10" fmla="*/ 3767127 w 3894545"/>
              <a:gd name="connsiteY10" fmla="*/ 293611 h 2291386"/>
              <a:gd name="connsiteX11" fmla="*/ 2546552 w 3894545"/>
              <a:gd name="connsiteY11" fmla="*/ 461377 h 2291386"/>
              <a:gd name="connsiteX12" fmla="*/ 2546552 w 3894545"/>
              <a:gd name="connsiteY12" fmla="*/ 1737950 h 2291386"/>
              <a:gd name="connsiteX13" fmla="*/ 3767865 w 3894545"/>
              <a:gd name="connsiteY13" fmla="*/ 1999661 h 2291386"/>
              <a:gd name="connsiteX14" fmla="*/ 3881868 w 3894545"/>
              <a:gd name="connsiteY14" fmla="*/ 2116212 h 2291386"/>
              <a:gd name="connsiteX15" fmla="*/ 3881172 w 3894545"/>
              <a:gd name="connsiteY15" fmla="*/ 2174774 h 2291386"/>
              <a:gd name="connsiteX16" fmla="*/ 3881171 w 3894545"/>
              <a:gd name="connsiteY16" fmla="*/ 2174774 h 2291386"/>
              <a:gd name="connsiteX17" fmla="*/ 3706059 w 3894545"/>
              <a:gd name="connsiteY17" fmla="*/ 2288082 h 2291386"/>
              <a:gd name="connsiteX18" fmla="*/ 2312036 w 3894545"/>
              <a:gd name="connsiteY18" fmla="*/ 1989360 h 2291386"/>
              <a:gd name="connsiteX19" fmla="*/ 2289275 w 3894545"/>
              <a:gd name="connsiteY19" fmla="*/ 1989360 h 2291386"/>
              <a:gd name="connsiteX20" fmla="*/ 2143429 w 3894545"/>
              <a:gd name="connsiteY20" fmla="*/ 1843514 h 2291386"/>
              <a:gd name="connsiteX21" fmla="*/ 2143429 w 3894545"/>
              <a:gd name="connsiteY21" fmla="*/ 1596070 h 2291386"/>
              <a:gd name="connsiteX22" fmla="*/ 1597745 w 3894545"/>
              <a:gd name="connsiteY22" fmla="*/ 1596070 h 2291386"/>
              <a:gd name="connsiteX23" fmla="*/ 1597742 w 3894545"/>
              <a:gd name="connsiteY23" fmla="*/ 1596070 h 2291386"/>
              <a:gd name="connsiteX24" fmla="*/ 172065 w 3894545"/>
              <a:gd name="connsiteY24" fmla="*/ 1596070 h 2291386"/>
              <a:gd name="connsiteX25" fmla="*/ 0 w 3894545"/>
              <a:gd name="connsiteY25" fmla="*/ 1424005 h 2291386"/>
              <a:gd name="connsiteX26" fmla="*/ 172065 w 3894545"/>
              <a:gd name="connsiteY26" fmla="*/ 1251940 h 2291386"/>
              <a:gd name="connsiteX27" fmla="*/ 1170035 w 3894545"/>
              <a:gd name="connsiteY27" fmla="*/ 1251940 h 2291386"/>
              <a:gd name="connsiteX28" fmla="*/ 1170035 w 3894545"/>
              <a:gd name="connsiteY28" fmla="*/ 966803 h 2291386"/>
              <a:gd name="connsiteX29" fmla="*/ 176980 w 3894545"/>
              <a:gd name="connsiteY29" fmla="*/ 966803 h 2291386"/>
              <a:gd name="connsiteX30" fmla="*/ 0 w 3894545"/>
              <a:gd name="connsiteY30" fmla="*/ 789823 h 2291386"/>
              <a:gd name="connsiteX31" fmla="*/ 176980 w 3894545"/>
              <a:gd name="connsiteY31" fmla="*/ 612843 h 2291386"/>
              <a:gd name="connsiteX32" fmla="*/ 1592827 w 3894545"/>
              <a:gd name="connsiteY32" fmla="*/ 612843 h 2291386"/>
              <a:gd name="connsiteX33" fmla="*/ 1592830 w 3894545"/>
              <a:gd name="connsiteY33" fmla="*/ 612844 h 2291386"/>
              <a:gd name="connsiteX34" fmla="*/ 2143429 w 3894545"/>
              <a:gd name="connsiteY34" fmla="*/ 612844 h 2291386"/>
              <a:gd name="connsiteX35" fmla="*/ 2143429 w 3894545"/>
              <a:gd name="connsiteY35" fmla="*/ 378715 h 2291386"/>
              <a:gd name="connsiteX36" fmla="*/ 2139832 w 3894545"/>
              <a:gd name="connsiteY36" fmla="*/ 368411 h 2291386"/>
              <a:gd name="connsiteX37" fmla="*/ 2143497 w 3894545"/>
              <a:gd name="connsiteY37" fmla="*/ 309960 h 2291386"/>
              <a:gd name="connsiteX38" fmla="*/ 2265860 w 3894545"/>
              <a:gd name="connsiteY38" fmla="*/ 202218 h 2291386"/>
              <a:gd name="connsiteX39" fmla="*/ 3726962 w 3894545"/>
              <a:gd name="connsiteY39" fmla="*/ 1391 h 2291386"/>
              <a:gd name="connsiteX40" fmla="*/ 3893155 w 3894545"/>
              <a:gd name="connsiteY40" fmla="*/ 127418 h 229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894545" h="2291386">
                <a:moveTo>
                  <a:pt x="2139832" y="368411"/>
                </a:moveTo>
                <a:lnTo>
                  <a:pt x="2139832" y="368411"/>
                </a:lnTo>
                <a:lnTo>
                  <a:pt x="2139832" y="368410"/>
                </a:lnTo>
                <a:close/>
                <a:moveTo>
                  <a:pt x="3647762" y="1099295"/>
                </a:moveTo>
                <a:cubicBezTo>
                  <a:pt x="3647762" y="1370805"/>
                  <a:pt x="3427659" y="1590908"/>
                  <a:pt x="3156149" y="1590908"/>
                </a:cubicBezTo>
                <a:cubicBezTo>
                  <a:pt x="2884639" y="1590908"/>
                  <a:pt x="2664537" y="1370805"/>
                  <a:pt x="2664537" y="1099295"/>
                </a:cubicBezTo>
                <a:cubicBezTo>
                  <a:pt x="2664537" y="827785"/>
                  <a:pt x="2884640" y="607681"/>
                  <a:pt x="3156150" y="607681"/>
                </a:cubicBezTo>
                <a:cubicBezTo>
                  <a:pt x="3427659" y="607681"/>
                  <a:pt x="3647762" y="827785"/>
                  <a:pt x="3647762" y="1099295"/>
                </a:cubicBezTo>
                <a:close/>
                <a:moveTo>
                  <a:pt x="3893155" y="127418"/>
                </a:moveTo>
                <a:lnTo>
                  <a:pt x="3893154" y="127418"/>
                </a:lnTo>
                <a:cubicBezTo>
                  <a:pt x="3904246" y="208112"/>
                  <a:pt x="3847821" y="282520"/>
                  <a:pt x="3767127" y="293611"/>
                </a:cubicBezTo>
                <a:lnTo>
                  <a:pt x="2546552" y="461377"/>
                </a:lnTo>
                <a:lnTo>
                  <a:pt x="2546552" y="1737950"/>
                </a:lnTo>
                <a:lnTo>
                  <a:pt x="3767865" y="1999661"/>
                </a:lnTo>
                <a:cubicBezTo>
                  <a:pt x="3827598" y="2012462"/>
                  <a:pt x="3871067" y="2059762"/>
                  <a:pt x="3881868" y="2116212"/>
                </a:cubicBezTo>
                <a:cubicBezTo>
                  <a:pt x="3885468" y="2135029"/>
                  <a:pt x="3885439" y="2154863"/>
                  <a:pt x="3881172" y="2174774"/>
                </a:cubicBezTo>
                <a:lnTo>
                  <a:pt x="3881171" y="2174774"/>
                </a:lnTo>
                <a:cubicBezTo>
                  <a:pt x="3864104" y="2254419"/>
                  <a:pt x="3785704" y="2305148"/>
                  <a:pt x="3706059" y="2288082"/>
                </a:cubicBezTo>
                <a:lnTo>
                  <a:pt x="2312036" y="1989360"/>
                </a:lnTo>
                <a:lnTo>
                  <a:pt x="2289275" y="1989360"/>
                </a:lnTo>
                <a:cubicBezTo>
                  <a:pt x="2208726" y="1989360"/>
                  <a:pt x="2143429" y="1924063"/>
                  <a:pt x="2143429" y="1843514"/>
                </a:cubicBezTo>
                <a:lnTo>
                  <a:pt x="2143429" y="1596070"/>
                </a:lnTo>
                <a:lnTo>
                  <a:pt x="1597745" y="1596070"/>
                </a:lnTo>
                <a:lnTo>
                  <a:pt x="1597742" y="1596070"/>
                </a:lnTo>
                <a:lnTo>
                  <a:pt x="172065" y="1596070"/>
                </a:lnTo>
                <a:cubicBezTo>
                  <a:pt x="77036" y="1596070"/>
                  <a:pt x="0" y="1519034"/>
                  <a:pt x="0" y="1424005"/>
                </a:cubicBezTo>
                <a:cubicBezTo>
                  <a:pt x="0" y="1328976"/>
                  <a:pt x="77036" y="1251940"/>
                  <a:pt x="172065" y="1251940"/>
                </a:cubicBezTo>
                <a:lnTo>
                  <a:pt x="1170035" y="1251940"/>
                </a:lnTo>
                <a:lnTo>
                  <a:pt x="1170035" y="966803"/>
                </a:lnTo>
                <a:lnTo>
                  <a:pt x="176980" y="966803"/>
                </a:lnTo>
                <a:cubicBezTo>
                  <a:pt x="79237" y="966803"/>
                  <a:pt x="0" y="887566"/>
                  <a:pt x="0" y="789823"/>
                </a:cubicBezTo>
                <a:cubicBezTo>
                  <a:pt x="0" y="692080"/>
                  <a:pt x="79237" y="612843"/>
                  <a:pt x="176980" y="612843"/>
                </a:cubicBezTo>
                <a:lnTo>
                  <a:pt x="1592827" y="612843"/>
                </a:lnTo>
                <a:lnTo>
                  <a:pt x="1592830" y="612844"/>
                </a:lnTo>
                <a:lnTo>
                  <a:pt x="2143429" y="612844"/>
                </a:lnTo>
                <a:lnTo>
                  <a:pt x="2143429" y="378715"/>
                </a:lnTo>
                <a:lnTo>
                  <a:pt x="2139832" y="368411"/>
                </a:lnTo>
                <a:lnTo>
                  <a:pt x="2143497" y="309960"/>
                </a:lnTo>
                <a:cubicBezTo>
                  <a:pt x="2158470" y="254470"/>
                  <a:pt x="2205339" y="210536"/>
                  <a:pt x="2265860" y="202218"/>
                </a:cubicBezTo>
                <a:lnTo>
                  <a:pt x="3726962" y="1391"/>
                </a:lnTo>
                <a:cubicBezTo>
                  <a:pt x="3807657" y="-9701"/>
                  <a:pt x="3882064" y="46724"/>
                  <a:pt x="3893155" y="12741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 rot="16200000">
            <a:off x="7572264" y="3554119"/>
            <a:ext cx="3894545" cy="2291386"/>
          </a:xfrm>
          <a:custGeom>
            <a:avLst/>
            <a:gdLst>
              <a:gd name="connsiteX0" fmla="*/ 2139832 w 3894545"/>
              <a:gd name="connsiteY0" fmla="*/ 368411 h 2291386"/>
              <a:gd name="connsiteX1" fmla="*/ 2139832 w 3894545"/>
              <a:gd name="connsiteY1" fmla="*/ 368411 h 2291386"/>
              <a:gd name="connsiteX2" fmla="*/ 2139832 w 3894545"/>
              <a:gd name="connsiteY2" fmla="*/ 368410 h 2291386"/>
              <a:gd name="connsiteX3" fmla="*/ 3647762 w 3894545"/>
              <a:gd name="connsiteY3" fmla="*/ 1099295 h 2291386"/>
              <a:gd name="connsiteX4" fmla="*/ 3156149 w 3894545"/>
              <a:gd name="connsiteY4" fmla="*/ 1590908 h 2291386"/>
              <a:gd name="connsiteX5" fmla="*/ 2664537 w 3894545"/>
              <a:gd name="connsiteY5" fmla="*/ 1099295 h 2291386"/>
              <a:gd name="connsiteX6" fmla="*/ 3156150 w 3894545"/>
              <a:gd name="connsiteY6" fmla="*/ 607681 h 2291386"/>
              <a:gd name="connsiteX7" fmla="*/ 3647762 w 3894545"/>
              <a:gd name="connsiteY7" fmla="*/ 1099295 h 2291386"/>
              <a:gd name="connsiteX8" fmla="*/ 3893155 w 3894545"/>
              <a:gd name="connsiteY8" fmla="*/ 127418 h 2291386"/>
              <a:gd name="connsiteX9" fmla="*/ 3893154 w 3894545"/>
              <a:gd name="connsiteY9" fmla="*/ 127418 h 2291386"/>
              <a:gd name="connsiteX10" fmla="*/ 3767127 w 3894545"/>
              <a:gd name="connsiteY10" fmla="*/ 293611 h 2291386"/>
              <a:gd name="connsiteX11" fmla="*/ 2546552 w 3894545"/>
              <a:gd name="connsiteY11" fmla="*/ 461377 h 2291386"/>
              <a:gd name="connsiteX12" fmla="*/ 2546552 w 3894545"/>
              <a:gd name="connsiteY12" fmla="*/ 1737950 h 2291386"/>
              <a:gd name="connsiteX13" fmla="*/ 3767865 w 3894545"/>
              <a:gd name="connsiteY13" fmla="*/ 1999661 h 2291386"/>
              <a:gd name="connsiteX14" fmla="*/ 3881868 w 3894545"/>
              <a:gd name="connsiteY14" fmla="*/ 2116212 h 2291386"/>
              <a:gd name="connsiteX15" fmla="*/ 3881172 w 3894545"/>
              <a:gd name="connsiteY15" fmla="*/ 2174774 h 2291386"/>
              <a:gd name="connsiteX16" fmla="*/ 3881171 w 3894545"/>
              <a:gd name="connsiteY16" fmla="*/ 2174774 h 2291386"/>
              <a:gd name="connsiteX17" fmla="*/ 3706059 w 3894545"/>
              <a:gd name="connsiteY17" fmla="*/ 2288082 h 2291386"/>
              <a:gd name="connsiteX18" fmla="*/ 2312036 w 3894545"/>
              <a:gd name="connsiteY18" fmla="*/ 1989360 h 2291386"/>
              <a:gd name="connsiteX19" fmla="*/ 2289275 w 3894545"/>
              <a:gd name="connsiteY19" fmla="*/ 1989360 h 2291386"/>
              <a:gd name="connsiteX20" fmla="*/ 2143429 w 3894545"/>
              <a:gd name="connsiteY20" fmla="*/ 1843514 h 2291386"/>
              <a:gd name="connsiteX21" fmla="*/ 2143429 w 3894545"/>
              <a:gd name="connsiteY21" fmla="*/ 1596070 h 2291386"/>
              <a:gd name="connsiteX22" fmla="*/ 1597745 w 3894545"/>
              <a:gd name="connsiteY22" fmla="*/ 1596070 h 2291386"/>
              <a:gd name="connsiteX23" fmla="*/ 1597742 w 3894545"/>
              <a:gd name="connsiteY23" fmla="*/ 1596070 h 2291386"/>
              <a:gd name="connsiteX24" fmla="*/ 172065 w 3894545"/>
              <a:gd name="connsiteY24" fmla="*/ 1596070 h 2291386"/>
              <a:gd name="connsiteX25" fmla="*/ 0 w 3894545"/>
              <a:gd name="connsiteY25" fmla="*/ 1424005 h 2291386"/>
              <a:gd name="connsiteX26" fmla="*/ 172065 w 3894545"/>
              <a:gd name="connsiteY26" fmla="*/ 1251940 h 2291386"/>
              <a:gd name="connsiteX27" fmla="*/ 1170035 w 3894545"/>
              <a:gd name="connsiteY27" fmla="*/ 1251940 h 2291386"/>
              <a:gd name="connsiteX28" fmla="*/ 1170035 w 3894545"/>
              <a:gd name="connsiteY28" fmla="*/ 966803 h 2291386"/>
              <a:gd name="connsiteX29" fmla="*/ 176980 w 3894545"/>
              <a:gd name="connsiteY29" fmla="*/ 966803 h 2291386"/>
              <a:gd name="connsiteX30" fmla="*/ 0 w 3894545"/>
              <a:gd name="connsiteY30" fmla="*/ 789823 h 2291386"/>
              <a:gd name="connsiteX31" fmla="*/ 176980 w 3894545"/>
              <a:gd name="connsiteY31" fmla="*/ 612843 h 2291386"/>
              <a:gd name="connsiteX32" fmla="*/ 1592827 w 3894545"/>
              <a:gd name="connsiteY32" fmla="*/ 612843 h 2291386"/>
              <a:gd name="connsiteX33" fmla="*/ 1592830 w 3894545"/>
              <a:gd name="connsiteY33" fmla="*/ 612844 h 2291386"/>
              <a:gd name="connsiteX34" fmla="*/ 2143429 w 3894545"/>
              <a:gd name="connsiteY34" fmla="*/ 612844 h 2291386"/>
              <a:gd name="connsiteX35" fmla="*/ 2143429 w 3894545"/>
              <a:gd name="connsiteY35" fmla="*/ 378715 h 2291386"/>
              <a:gd name="connsiteX36" fmla="*/ 2139832 w 3894545"/>
              <a:gd name="connsiteY36" fmla="*/ 368411 h 2291386"/>
              <a:gd name="connsiteX37" fmla="*/ 2143497 w 3894545"/>
              <a:gd name="connsiteY37" fmla="*/ 309960 h 2291386"/>
              <a:gd name="connsiteX38" fmla="*/ 2265860 w 3894545"/>
              <a:gd name="connsiteY38" fmla="*/ 202218 h 2291386"/>
              <a:gd name="connsiteX39" fmla="*/ 3726962 w 3894545"/>
              <a:gd name="connsiteY39" fmla="*/ 1391 h 2291386"/>
              <a:gd name="connsiteX40" fmla="*/ 3893155 w 3894545"/>
              <a:gd name="connsiteY40" fmla="*/ 127418 h 229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894545" h="2291386">
                <a:moveTo>
                  <a:pt x="2139832" y="368411"/>
                </a:moveTo>
                <a:lnTo>
                  <a:pt x="2139832" y="368411"/>
                </a:lnTo>
                <a:lnTo>
                  <a:pt x="2139832" y="368410"/>
                </a:lnTo>
                <a:close/>
                <a:moveTo>
                  <a:pt x="3647762" y="1099295"/>
                </a:moveTo>
                <a:cubicBezTo>
                  <a:pt x="3647762" y="1370805"/>
                  <a:pt x="3427659" y="1590908"/>
                  <a:pt x="3156149" y="1590908"/>
                </a:cubicBezTo>
                <a:cubicBezTo>
                  <a:pt x="2884639" y="1590908"/>
                  <a:pt x="2664537" y="1370805"/>
                  <a:pt x="2664537" y="1099295"/>
                </a:cubicBezTo>
                <a:cubicBezTo>
                  <a:pt x="2664537" y="827785"/>
                  <a:pt x="2884640" y="607681"/>
                  <a:pt x="3156150" y="607681"/>
                </a:cubicBezTo>
                <a:cubicBezTo>
                  <a:pt x="3427659" y="607681"/>
                  <a:pt x="3647762" y="827785"/>
                  <a:pt x="3647762" y="1099295"/>
                </a:cubicBezTo>
                <a:close/>
                <a:moveTo>
                  <a:pt x="3893155" y="127418"/>
                </a:moveTo>
                <a:lnTo>
                  <a:pt x="3893154" y="127418"/>
                </a:lnTo>
                <a:cubicBezTo>
                  <a:pt x="3904246" y="208112"/>
                  <a:pt x="3847821" y="282520"/>
                  <a:pt x="3767127" y="293611"/>
                </a:cubicBezTo>
                <a:lnTo>
                  <a:pt x="2546552" y="461377"/>
                </a:lnTo>
                <a:lnTo>
                  <a:pt x="2546552" y="1737950"/>
                </a:lnTo>
                <a:lnTo>
                  <a:pt x="3767865" y="1999661"/>
                </a:lnTo>
                <a:cubicBezTo>
                  <a:pt x="3827598" y="2012462"/>
                  <a:pt x="3871067" y="2059762"/>
                  <a:pt x="3881868" y="2116212"/>
                </a:cubicBezTo>
                <a:cubicBezTo>
                  <a:pt x="3885468" y="2135029"/>
                  <a:pt x="3885439" y="2154863"/>
                  <a:pt x="3881172" y="2174774"/>
                </a:cubicBezTo>
                <a:lnTo>
                  <a:pt x="3881171" y="2174774"/>
                </a:lnTo>
                <a:cubicBezTo>
                  <a:pt x="3864104" y="2254419"/>
                  <a:pt x="3785704" y="2305148"/>
                  <a:pt x="3706059" y="2288082"/>
                </a:cubicBezTo>
                <a:lnTo>
                  <a:pt x="2312036" y="1989360"/>
                </a:lnTo>
                <a:lnTo>
                  <a:pt x="2289275" y="1989360"/>
                </a:lnTo>
                <a:cubicBezTo>
                  <a:pt x="2208726" y="1989360"/>
                  <a:pt x="2143429" y="1924063"/>
                  <a:pt x="2143429" y="1843514"/>
                </a:cubicBezTo>
                <a:lnTo>
                  <a:pt x="2143429" y="1596070"/>
                </a:lnTo>
                <a:lnTo>
                  <a:pt x="1597745" y="1596070"/>
                </a:lnTo>
                <a:lnTo>
                  <a:pt x="1597742" y="1596070"/>
                </a:lnTo>
                <a:lnTo>
                  <a:pt x="172065" y="1596070"/>
                </a:lnTo>
                <a:cubicBezTo>
                  <a:pt x="77036" y="1596070"/>
                  <a:pt x="0" y="1519034"/>
                  <a:pt x="0" y="1424005"/>
                </a:cubicBezTo>
                <a:cubicBezTo>
                  <a:pt x="0" y="1328976"/>
                  <a:pt x="77036" y="1251940"/>
                  <a:pt x="172065" y="1251940"/>
                </a:cubicBezTo>
                <a:lnTo>
                  <a:pt x="1170035" y="1251940"/>
                </a:lnTo>
                <a:lnTo>
                  <a:pt x="1170035" y="966803"/>
                </a:lnTo>
                <a:lnTo>
                  <a:pt x="176980" y="966803"/>
                </a:lnTo>
                <a:cubicBezTo>
                  <a:pt x="79237" y="966803"/>
                  <a:pt x="0" y="887566"/>
                  <a:pt x="0" y="789823"/>
                </a:cubicBezTo>
                <a:cubicBezTo>
                  <a:pt x="0" y="692080"/>
                  <a:pt x="79237" y="612843"/>
                  <a:pt x="176980" y="612843"/>
                </a:cubicBezTo>
                <a:lnTo>
                  <a:pt x="1592827" y="612843"/>
                </a:lnTo>
                <a:lnTo>
                  <a:pt x="1592830" y="612844"/>
                </a:lnTo>
                <a:lnTo>
                  <a:pt x="2143429" y="612844"/>
                </a:lnTo>
                <a:lnTo>
                  <a:pt x="2143429" y="378715"/>
                </a:lnTo>
                <a:lnTo>
                  <a:pt x="2139832" y="368411"/>
                </a:lnTo>
                <a:lnTo>
                  <a:pt x="2143497" y="309960"/>
                </a:lnTo>
                <a:cubicBezTo>
                  <a:pt x="2158470" y="254470"/>
                  <a:pt x="2205339" y="210536"/>
                  <a:pt x="2265860" y="202218"/>
                </a:cubicBezTo>
                <a:lnTo>
                  <a:pt x="3726962" y="1391"/>
                </a:lnTo>
                <a:cubicBezTo>
                  <a:pt x="3807657" y="-9701"/>
                  <a:pt x="3882064" y="46724"/>
                  <a:pt x="3893155" y="12741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396200" y="324942"/>
            <a:ext cx="2246671" cy="2957938"/>
            <a:chOff x="8382000" y="0"/>
            <a:chExt cx="1956619" cy="2576059"/>
          </a:xfrm>
        </p:grpSpPr>
        <p:sp>
          <p:nvSpPr>
            <p:cNvPr id="19" name="Trapezoid 18"/>
            <p:cNvSpPr/>
            <p:nvPr/>
          </p:nvSpPr>
          <p:spPr>
            <a:xfrm>
              <a:off x="8382000" y="1710820"/>
              <a:ext cx="1956619" cy="865239"/>
            </a:xfrm>
            <a:prstGeom prst="trapezoid">
              <a:avLst>
                <a:gd name="adj" fmla="val 7045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/>
            <p:cNvSpPr/>
            <p:nvPr/>
          </p:nvSpPr>
          <p:spPr>
            <a:xfrm>
              <a:off x="8382000" y="1533840"/>
              <a:ext cx="1956619" cy="865239"/>
            </a:xfrm>
            <a:prstGeom prst="trapezoid">
              <a:avLst>
                <a:gd name="adj" fmla="val 7045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/>
            <p:cNvSpPr/>
            <p:nvPr/>
          </p:nvSpPr>
          <p:spPr>
            <a:xfrm>
              <a:off x="8382000" y="1278200"/>
              <a:ext cx="1956619" cy="865239"/>
            </a:xfrm>
            <a:prstGeom prst="trapezoid">
              <a:avLst>
                <a:gd name="adj" fmla="val 7045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rapezoid 21"/>
            <p:cNvSpPr/>
            <p:nvPr/>
          </p:nvSpPr>
          <p:spPr>
            <a:xfrm>
              <a:off x="8382000" y="1022560"/>
              <a:ext cx="1956619" cy="865239"/>
            </a:xfrm>
            <a:prstGeom prst="trapezoid">
              <a:avLst>
                <a:gd name="adj" fmla="val 7045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rapezoid 22"/>
            <p:cNvSpPr/>
            <p:nvPr/>
          </p:nvSpPr>
          <p:spPr>
            <a:xfrm>
              <a:off x="8382000" y="766920"/>
              <a:ext cx="1956619" cy="865239"/>
            </a:xfrm>
            <a:prstGeom prst="trapezoid">
              <a:avLst>
                <a:gd name="adj" fmla="val 7045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rapezoid 23"/>
            <p:cNvSpPr/>
            <p:nvPr/>
          </p:nvSpPr>
          <p:spPr>
            <a:xfrm>
              <a:off x="8382000" y="511280"/>
              <a:ext cx="1956619" cy="865239"/>
            </a:xfrm>
            <a:prstGeom prst="trapezoid">
              <a:avLst>
                <a:gd name="adj" fmla="val 7045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rapezoid 24"/>
            <p:cNvSpPr/>
            <p:nvPr/>
          </p:nvSpPr>
          <p:spPr>
            <a:xfrm>
              <a:off x="8382000" y="255640"/>
              <a:ext cx="1956619" cy="865239"/>
            </a:xfrm>
            <a:prstGeom prst="trapezoid">
              <a:avLst>
                <a:gd name="adj" fmla="val 7045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rapezoid 25"/>
            <p:cNvSpPr/>
            <p:nvPr/>
          </p:nvSpPr>
          <p:spPr>
            <a:xfrm>
              <a:off x="8382000" y="0"/>
              <a:ext cx="1956619" cy="865239"/>
            </a:xfrm>
            <a:prstGeom prst="trapezoid">
              <a:avLst>
                <a:gd name="adj" fmla="val 7045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899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855408" y="1543665"/>
            <a:ext cx="3947361" cy="4426975"/>
            <a:chOff x="825911" y="394519"/>
            <a:chExt cx="5270089" cy="5910417"/>
          </a:xfrm>
        </p:grpSpPr>
        <p:sp>
          <p:nvSpPr>
            <p:cNvPr id="10" name="Freeform 9"/>
            <p:cNvSpPr/>
            <p:nvPr/>
          </p:nvSpPr>
          <p:spPr>
            <a:xfrm rot="5400000">
              <a:off x="-230405" y="2393503"/>
              <a:ext cx="4967749" cy="2855118"/>
            </a:xfrm>
            <a:custGeom>
              <a:avLst/>
              <a:gdLst>
                <a:gd name="connsiteX0" fmla="*/ 513853 w 4967749"/>
                <a:gd name="connsiteY0" fmla="*/ 211316 h 2855118"/>
                <a:gd name="connsiteX1" fmla="*/ 514535 w 4967749"/>
                <a:gd name="connsiteY1" fmla="*/ 157382 h 2855118"/>
                <a:gd name="connsiteX2" fmla="*/ 540584 w 4967749"/>
                <a:gd name="connsiteY2" fmla="*/ 87922 h 2855118"/>
                <a:gd name="connsiteX3" fmla="*/ 797976 w 4967749"/>
                <a:gd name="connsiteY3" fmla="*/ 28361 h 2855118"/>
                <a:gd name="connsiteX4" fmla="*/ 1951101 w 4967749"/>
                <a:gd name="connsiteY4" fmla="*/ 748101 h 2855118"/>
                <a:gd name="connsiteX5" fmla="*/ 2005014 w 4967749"/>
                <a:gd name="connsiteY5" fmla="*/ 799057 h 2855118"/>
                <a:gd name="connsiteX6" fmla="*/ 2008659 w 4967749"/>
                <a:gd name="connsiteY6" fmla="*/ 807227 h 2855118"/>
                <a:gd name="connsiteX7" fmla="*/ 2030624 w 4967749"/>
                <a:gd name="connsiteY7" fmla="*/ 822037 h 2855118"/>
                <a:gd name="connsiteX8" fmla="*/ 2081981 w 4967749"/>
                <a:gd name="connsiteY8" fmla="*/ 946023 h 2855118"/>
                <a:gd name="connsiteX9" fmla="*/ 2081981 w 4967749"/>
                <a:gd name="connsiteY9" fmla="*/ 1144305 h 2855118"/>
                <a:gd name="connsiteX10" fmla="*/ 3687097 w 4967749"/>
                <a:gd name="connsiteY10" fmla="*/ 1144305 h 2855118"/>
                <a:gd name="connsiteX11" fmla="*/ 3687097 w 4967749"/>
                <a:gd name="connsiteY11" fmla="*/ 1144306 h 2855118"/>
                <a:gd name="connsiteX12" fmla="*/ 4707194 w 4967749"/>
                <a:gd name="connsiteY12" fmla="*/ 1144306 h 2855118"/>
                <a:gd name="connsiteX13" fmla="*/ 4967749 w 4967749"/>
                <a:gd name="connsiteY13" fmla="*/ 1404861 h 2855118"/>
                <a:gd name="connsiteX14" fmla="*/ 4707194 w 4967749"/>
                <a:gd name="connsiteY14" fmla="*/ 1665416 h 2855118"/>
                <a:gd name="connsiteX15" fmla="*/ 3687097 w 4967749"/>
                <a:gd name="connsiteY15" fmla="*/ 1665416 h 2855118"/>
                <a:gd name="connsiteX16" fmla="*/ 3687097 w 4967749"/>
                <a:gd name="connsiteY16" fmla="*/ 1960382 h 2855118"/>
                <a:gd name="connsiteX17" fmla="*/ 4707194 w 4967749"/>
                <a:gd name="connsiteY17" fmla="*/ 1960382 h 2855118"/>
                <a:gd name="connsiteX18" fmla="*/ 4967749 w 4967749"/>
                <a:gd name="connsiteY18" fmla="*/ 2220937 h 2855118"/>
                <a:gd name="connsiteX19" fmla="*/ 4707194 w 4967749"/>
                <a:gd name="connsiteY19" fmla="*/ 2481492 h 2855118"/>
                <a:gd name="connsiteX20" fmla="*/ 3687097 w 4967749"/>
                <a:gd name="connsiteY20" fmla="*/ 2481492 h 2855118"/>
                <a:gd name="connsiteX21" fmla="*/ 3143866 w 4967749"/>
                <a:gd name="connsiteY21" fmla="*/ 2481492 h 2855118"/>
                <a:gd name="connsiteX22" fmla="*/ 3106994 w 4967749"/>
                <a:gd name="connsiteY22" fmla="*/ 2481492 h 2855118"/>
                <a:gd name="connsiteX23" fmla="*/ 3293807 w 4967749"/>
                <a:gd name="connsiteY23" fmla="*/ 2668305 h 2855118"/>
                <a:gd name="connsiteX24" fmla="*/ 3106994 w 4967749"/>
                <a:gd name="connsiteY24" fmla="*/ 2855118 h 2855118"/>
                <a:gd name="connsiteX25" fmla="*/ 1906638 w 4967749"/>
                <a:gd name="connsiteY25" fmla="*/ 2855118 h 2855118"/>
                <a:gd name="connsiteX26" fmla="*/ 1747684 w 4967749"/>
                <a:gd name="connsiteY26" fmla="*/ 2855118 h 2855118"/>
                <a:gd name="connsiteX27" fmla="*/ 1736214 w 4967749"/>
                <a:gd name="connsiteY27" fmla="*/ 2855118 h 2855118"/>
                <a:gd name="connsiteX28" fmla="*/ 1724775 w 4967749"/>
                <a:gd name="connsiteY28" fmla="*/ 2852809 h 2855118"/>
                <a:gd name="connsiteX29" fmla="*/ 1710035 w 4967749"/>
                <a:gd name="connsiteY29" fmla="*/ 2851323 h 2855118"/>
                <a:gd name="connsiteX30" fmla="*/ 1696305 w 4967749"/>
                <a:gd name="connsiteY30" fmla="*/ 2847061 h 2855118"/>
                <a:gd name="connsiteX31" fmla="*/ 1667963 w 4967749"/>
                <a:gd name="connsiteY31" fmla="*/ 2841339 h 2855118"/>
                <a:gd name="connsiteX32" fmla="*/ 1560871 w 4967749"/>
                <a:gd name="connsiteY32" fmla="*/ 2679775 h 2855118"/>
                <a:gd name="connsiteX33" fmla="*/ 1560871 w 4967749"/>
                <a:gd name="connsiteY33" fmla="*/ 2668305 h 2855118"/>
                <a:gd name="connsiteX34" fmla="*/ 1560871 w 4967749"/>
                <a:gd name="connsiteY34" fmla="*/ 946023 h 2855118"/>
                <a:gd name="connsiteX35" fmla="*/ 1561060 w 4967749"/>
                <a:gd name="connsiteY35" fmla="*/ 945084 h 2855118"/>
                <a:gd name="connsiteX36" fmla="*/ 600145 w 4967749"/>
                <a:gd name="connsiteY36" fmla="*/ 345315 h 2855118"/>
                <a:gd name="connsiteX37" fmla="*/ 513853 w 4967749"/>
                <a:gd name="connsiteY37" fmla="*/ 211316 h 2855118"/>
                <a:gd name="connsiteX38" fmla="*/ 0 w 4967749"/>
                <a:gd name="connsiteY38" fmla="*/ 1812898 h 2855118"/>
                <a:gd name="connsiteX39" fmla="*/ 668594 w 4967749"/>
                <a:gd name="connsiteY39" fmla="*/ 1144304 h 2855118"/>
                <a:gd name="connsiteX40" fmla="*/ 1337188 w 4967749"/>
                <a:gd name="connsiteY40" fmla="*/ 1812898 h 2855118"/>
                <a:gd name="connsiteX41" fmla="*/ 668594 w 4967749"/>
                <a:gd name="connsiteY41" fmla="*/ 2481492 h 2855118"/>
                <a:gd name="connsiteX42" fmla="*/ 0 w 4967749"/>
                <a:gd name="connsiteY42" fmla="*/ 1812898 h 285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967749" h="2855118">
                  <a:moveTo>
                    <a:pt x="513853" y="211316"/>
                  </a:moveTo>
                  <a:cubicBezTo>
                    <a:pt x="511492" y="193528"/>
                    <a:pt x="511674" y="175356"/>
                    <a:pt x="514535" y="157382"/>
                  </a:cubicBezTo>
                  <a:cubicBezTo>
                    <a:pt x="518350" y="133417"/>
                    <a:pt x="526926" y="109803"/>
                    <a:pt x="540584" y="87922"/>
                  </a:cubicBezTo>
                  <a:cubicBezTo>
                    <a:pt x="595213" y="398"/>
                    <a:pt x="710451" y="-26268"/>
                    <a:pt x="797976" y="28361"/>
                  </a:cubicBezTo>
                  <a:lnTo>
                    <a:pt x="1951101" y="748101"/>
                  </a:lnTo>
                  <a:cubicBezTo>
                    <a:pt x="1972982" y="761759"/>
                    <a:pt x="1991060" y="779204"/>
                    <a:pt x="2005014" y="799057"/>
                  </a:cubicBezTo>
                  <a:lnTo>
                    <a:pt x="2008659" y="807227"/>
                  </a:lnTo>
                  <a:lnTo>
                    <a:pt x="2030624" y="822037"/>
                  </a:lnTo>
                  <a:cubicBezTo>
                    <a:pt x="2062355" y="853768"/>
                    <a:pt x="2081981" y="897603"/>
                    <a:pt x="2081981" y="946023"/>
                  </a:cubicBezTo>
                  <a:lnTo>
                    <a:pt x="2081981" y="1144305"/>
                  </a:lnTo>
                  <a:lnTo>
                    <a:pt x="3687097" y="1144305"/>
                  </a:lnTo>
                  <a:lnTo>
                    <a:pt x="3687097" y="1144306"/>
                  </a:lnTo>
                  <a:lnTo>
                    <a:pt x="4707194" y="1144306"/>
                  </a:lnTo>
                  <a:cubicBezTo>
                    <a:pt x="4851095" y="1144306"/>
                    <a:pt x="4967749" y="1260960"/>
                    <a:pt x="4967749" y="1404861"/>
                  </a:cubicBezTo>
                  <a:cubicBezTo>
                    <a:pt x="4967749" y="1548762"/>
                    <a:pt x="4851095" y="1665416"/>
                    <a:pt x="4707194" y="1665416"/>
                  </a:cubicBezTo>
                  <a:lnTo>
                    <a:pt x="3687097" y="1665416"/>
                  </a:lnTo>
                  <a:lnTo>
                    <a:pt x="3687097" y="1960382"/>
                  </a:lnTo>
                  <a:lnTo>
                    <a:pt x="4707194" y="1960382"/>
                  </a:lnTo>
                  <a:cubicBezTo>
                    <a:pt x="4851095" y="1960382"/>
                    <a:pt x="4967749" y="2077036"/>
                    <a:pt x="4967749" y="2220937"/>
                  </a:cubicBezTo>
                  <a:cubicBezTo>
                    <a:pt x="4967749" y="2364838"/>
                    <a:pt x="4851095" y="2481492"/>
                    <a:pt x="4707194" y="2481492"/>
                  </a:cubicBezTo>
                  <a:lnTo>
                    <a:pt x="3687097" y="2481492"/>
                  </a:lnTo>
                  <a:lnTo>
                    <a:pt x="3143866" y="2481492"/>
                  </a:lnTo>
                  <a:lnTo>
                    <a:pt x="3106994" y="2481492"/>
                  </a:lnTo>
                  <a:cubicBezTo>
                    <a:pt x="3210168" y="2481492"/>
                    <a:pt x="3293807" y="2565131"/>
                    <a:pt x="3293807" y="2668305"/>
                  </a:cubicBezTo>
                  <a:cubicBezTo>
                    <a:pt x="3293807" y="2771479"/>
                    <a:pt x="3210168" y="2855118"/>
                    <a:pt x="3106994" y="2855118"/>
                  </a:cubicBezTo>
                  <a:lnTo>
                    <a:pt x="1906638" y="2855118"/>
                  </a:lnTo>
                  <a:lnTo>
                    <a:pt x="1747684" y="2855118"/>
                  </a:lnTo>
                  <a:lnTo>
                    <a:pt x="1736214" y="2855118"/>
                  </a:lnTo>
                  <a:lnTo>
                    <a:pt x="1724775" y="2852809"/>
                  </a:lnTo>
                  <a:lnTo>
                    <a:pt x="1710035" y="2851323"/>
                  </a:lnTo>
                  <a:lnTo>
                    <a:pt x="1696305" y="2847061"/>
                  </a:lnTo>
                  <a:lnTo>
                    <a:pt x="1667963" y="2841339"/>
                  </a:lnTo>
                  <a:cubicBezTo>
                    <a:pt x="1605029" y="2814720"/>
                    <a:pt x="1560871" y="2752404"/>
                    <a:pt x="1560871" y="2679775"/>
                  </a:cubicBezTo>
                  <a:lnTo>
                    <a:pt x="1560871" y="2668305"/>
                  </a:lnTo>
                  <a:lnTo>
                    <a:pt x="1560871" y="946023"/>
                  </a:lnTo>
                  <a:lnTo>
                    <a:pt x="1561060" y="945084"/>
                  </a:lnTo>
                  <a:lnTo>
                    <a:pt x="600145" y="345315"/>
                  </a:lnTo>
                  <a:cubicBezTo>
                    <a:pt x="550912" y="314585"/>
                    <a:pt x="520936" y="264679"/>
                    <a:pt x="513853" y="211316"/>
                  </a:cubicBezTo>
                  <a:close/>
                  <a:moveTo>
                    <a:pt x="0" y="1812898"/>
                  </a:moveTo>
                  <a:cubicBezTo>
                    <a:pt x="0" y="1443644"/>
                    <a:pt x="299340" y="1144304"/>
                    <a:pt x="668594" y="1144304"/>
                  </a:cubicBezTo>
                  <a:cubicBezTo>
                    <a:pt x="1037848" y="1144304"/>
                    <a:pt x="1337188" y="1443644"/>
                    <a:pt x="1337188" y="1812898"/>
                  </a:cubicBezTo>
                  <a:cubicBezTo>
                    <a:pt x="1337188" y="2182152"/>
                    <a:pt x="1037848" y="2481492"/>
                    <a:pt x="668594" y="2481492"/>
                  </a:cubicBezTo>
                  <a:cubicBezTo>
                    <a:pt x="299340" y="2481492"/>
                    <a:pt x="0" y="2182152"/>
                    <a:pt x="0" y="181289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ular Callout 10"/>
            <p:cNvSpPr/>
            <p:nvPr/>
          </p:nvSpPr>
          <p:spPr>
            <a:xfrm>
              <a:off x="2979174" y="394519"/>
              <a:ext cx="3116826" cy="2278626"/>
            </a:xfrm>
            <a:prstGeom prst="wedgeRoundRectCallout">
              <a:avLst>
                <a:gd name="adj1" fmla="val -70991"/>
                <a:gd name="adj2" fmla="val 27549"/>
                <a:gd name="adj3" fmla="val 16667"/>
              </a:avLst>
            </a:prstGeom>
            <a:solidFill>
              <a:schemeClr val="accent4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18555" y="1036273"/>
            <a:ext cx="4503174" cy="4934368"/>
            <a:chOff x="6990736" y="753391"/>
            <a:chExt cx="4503174" cy="4934368"/>
          </a:xfrm>
        </p:grpSpPr>
        <p:sp>
          <p:nvSpPr>
            <p:cNvPr id="14" name="Rounded Rectangle 13"/>
            <p:cNvSpPr/>
            <p:nvPr/>
          </p:nvSpPr>
          <p:spPr>
            <a:xfrm rot="5400000">
              <a:off x="6990736" y="2865329"/>
              <a:ext cx="4503174" cy="27929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990736" y="865037"/>
              <a:ext cx="4503174" cy="3063978"/>
            </a:xfrm>
            <a:prstGeom prst="roundRect">
              <a:avLst/>
            </a:prstGeom>
            <a:solidFill>
              <a:schemeClr val="bg2">
                <a:alpha val="9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 rot="7542854">
              <a:off x="8687530" y="5308218"/>
              <a:ext cx="639097" cy="11998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 rot="14057146" flipV="1">
              <a:off x="9158019" y="5308217"/>
              <a:ext cx="639097" cy="11998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Freeform 20"/>
          <p:cNvSpPr/>
          <p:nvPr/>
        </p:nvSpPr>
        <p:spPr>
          <a:xfrm rot="18928670">
            <a:off x="5180313" y="2973110"/>
            <a:ext cx="1356851" cy="1271686"/>
          </a:xfrm>
          <a:custGeom>
            <a:avLst/>
            <a:gdLst>
              <a:gd name="connsiteX0" fmla="*/ 1348691 w 1356851"/>
              <a:gd name="connsiteY0" fmla="*/ 531347 h 1271686"/>
              <a:gd name="connsiteX1" fmla="*/ 1356851 w 1356851"/>
              <a:gd name="connsiteY1" fmla="*/ 551046 h 1271686"/>
              <a:gd name="connsiteX2" fmla="*/ 1356851 w 1356851"/>
              <a:gd name="connsiteY2" fmla="*/ 662476 h 1271686"/>
              <a:gd name="connsiteX3" fmla="*/ 1328992 w 1356851"/>
              <a:gd name="connsiteY3" fmla="*/ 690335 h 1271686"/>
              <a:gd name="connsiteX4" fmla="*/ 1085916 w 1356851"/>
              <a:gd name="connsiteY4" fmla="*/ 690335 h 1271686"/>
              <a:gd name="connsiteX5" fmla="*/ 1319780 w 1356851"/>
              <a:gd name="connsiteY5" fmla="*/ 920330 h 1271686"/>
              <a:gd name="connsiteX6" fmla="*/ 1320109 w 1356851"/>
              <a:gd name="connsiteY6" fmla="*/ 959727 h 1271686"/>
              <a:gd name="connsiteX7" fmla="*/ 1241976 w 1356851"/>
              <a:gd name="connsiteY7" fmla="*/ 1039175 h 1271686"/>
              <a:gd name="connsiteX8" fmla="*/ 1202578 w 1356851"/>
              <a:gd name="connsiteY8" fmla="*/ 1039503 h 1271686"/>
              <a:gd name="connsiteX9" fmla="*/ 847537 w 1356851"/>
              <a:gd name="connsiteY9" fmla="*/ 690335 h 1271686"/>
              <a:gd name="connsiteX10" fmla="*/ 637480 w 1356851"/>
              <a:gd name="connsiteY10" fmla="*/ 690335 h 1271686"/>
              <a:gd name="connsiteX11" fmla="*/ 1099302 w 1356851"/>
              <a:gd name="connsiteY11" fmla="*/ 1144517 h 1271686"/>
              <a:gd name="connsiteX12" fmla="*/ 1099630 w 1356851"/>
              <a:gd name="connsiteY12" fmla="*/ 1183914 h 1271686"/>
              <a:gd name="connsiteX13" fmla="*/ 1021497 w 1356851"/>
              <a:gd name="connsiteY13" fmla="*/ 1263362 h 1271686"/>
              <a:gd name="connsiteX14" fmla="*/ 982100 w 1356851"/>
              <a:gd name="connsiteY14" fmla="*/ 1263690 h 1271686"/>
              <a:gd name="connsiteX15" fmla="*/ 399101 w 1356851"/>
              <a:gd name="connsiteY15" fmla="*/ 690335 h 1271686"/>
              <a:gd name="connsiteX16" fmla="*/ 27859 w 1356851"/>
              <a:gd name="connsiteY16" fmla="*/ 690335 h 1271686"/>
              <a:gd name="connsiteX17" fmla="*/ 0 w 1356851"/>
              <a:gd name="connsiteY17" fmla="*/ 662476 h 1271686"/>
              <a:gd name="connsiteX18" fmla="*/ 0 w 1356851"/>
              <a:gd name="connsiteY18" fmla="*/ 551046 h 1271686"/>
              <a:gd name="connsiteX19" fmla="*/ 27859 w 1356851"/>
              <a:gd name="connsiteY19" fmla="*/ 523187 h 1271686"/>
              <a:gd name="connsiteX20" fmla="*/ 229141 w 1356851"/>
              <a:gd name="connsiteY20" fmla="*/ 523187 h 1271686"/>
              <a:gd name="connsiteX21" fmla="*/ 54419 w 1356851"/>
              <a:gd name="connsiteY21" fmla="*/ 351355 h 1271686"/>
              <a:gd name="connsiteX22" fmla="*/ 54090 w 1356851"/>
              <a:gd name="connsiteY22" fmla="*/ 311958 h 1271686"/>
              <a:gd name="connsiteX23" fmla="*/ 132223 w 1356851"/>
              <a:gd name="connsiteY23" fmla="*/ 232511 h 1271686"/>
              <a:gd name="connsiteX24" fmla="*/ 171621 w 1356851"/>
              <a:gd name="connsiteY24" fmla="*/ 232182 h 1271686"/>
              <a:gd name="connsiteX25" fmla="*/ 467520 w 1356851"/>
              <a:gd name="connsiteY25" fmla="*/ 523187 h 1271686"/>
              <a:gd name="connsiteX26" fmla="*/ 677578 w 1356851"/>
              <a:gd name="connsiteY26" fmla="*/ 523187 h 1271686"/>
              <a:gd name="connsiteX27" fmla="*/ 274898 w 1356851"/>
              <a:gd name="connsiteY27" fmla="*/ 127168 h 1271686"/>
              <a:gd name="connsiteX28" fmla="*/ 274569 w 1356851"/>
              <a:gd name="connsiteY28" fmla="*/ 87771 h 1271686"/>
              <a:gd name="connsiteX29" fmla="*/ 352702 w 1356851"/>
              <a:gd name="connsiteY29" fmla="*/ 8324 h 1271686"/>
              <a:gd name="connsiteX30" fmla="*/ 392099 w 1356851"/>
              <a:gd name="connsiteY30" fmla="*/ 7995 h 1271686"/>
              <a:gd name="connsiteX31" fmla="*/ 915957 w 1356851"/>
              <a:gd name="connsiteY31" fmla="*/ 523187 h 1271686"/>
              <a:gd name="connsiteX32" fmla="*/ 1328992 w 1356851"/>
              <a:gd name="connsiteY32" fmla="*/ 523187 h 1271686"/>
              <a:gd name="connsiteX33" fmla="*/ 1348691 w 1356851"/>
              <a:gd name="connsiteY33" fmla="*/ 531347 h 127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56851" h="1271686">
                <a:moveTo>
                  <a:pt x="1348691" y="531347"/>
                </a:moveTo>
                <a:cubicBezTo>
                  <a:pt x="1353733" y="536389"/>
                  <a:pt x="1356851" y="543353"/>
                  <a:pt x="1356851" y="551046"/>
                </a:cubicBezTo>
                <a:lnTo>
                  <a:pt x="1356851" y="662476"/>
                </a:lnTo>
                <a:cubicBezTo>
                  <a:pt x="1356851" y="677862"/>
                  <a:pt x="1344378" y="690335"/>
                  <a:pt x="1328992" y="690335"/>
                </a:cubicBezTo>
                <a:lnTo>
                  <a:pt x="1085916" y="690335"/>
                </a:lnTo>
                <a:lnTo>
                  <a:pt x="1319780" y="920330"/>
                </a:lnTo>
                <a:cubicBezTo>
                  <a:pt x="1330750" y="931119"/>
                  <a:pt x="1330897" y="948757"/>
                  <a:pt x="1320109" y="959727"/>
                </a:cubicBezTo>
                <a:lnTo>
                  <a:pt x="1241976" y="1039175"/>
                </a:lnTo>
                <a:cubicBezTo>
                  <a:pt x="1231187" y="1050145"/>
                  <a:pt x="1213548" y="1050292"/>
                  <a:pt x="1202578" y="1039503"/>
                </a:cubicBezTo>
                <a:lnTo>
                  <a:pt x="847537" y="690335"/>
                </a:lnTo>
                <a:lnTo>
                  <a:pt x="637480" y="690335"/>
                </a:lnTo>
                <a:lnTo>
                  <a:pt x="1099302" y="1144517"/>
                </a:lnTo>
                <a:cubicBezTo>
                  <a:pt x="1110271" y="1155306"/>
                  <a:pt x="1110419" y="1172945"/>
                  <a:pt x="1099630" y="1183914"/>
                </a:cubicBezTo>
                <a:lnTo>
                  <a:pt x="1021497" y="1263362"/>
                </a:lnTo>
                <a:cubicBezTo>
                  <a:pt x="1010709" y="1274332"/>
                  <a:pt x="993070" y="1274479"/>
                  <a:pt x="982100" y="1263690"/>
                </a:cubicBezTo>
                <a:lnTo>
                  <a:pt x="399101" y="690335"/>
                </a:lnTo>
                <a:lnTo>
                  <a:pt x="27859" y="690335"/>
                </a:lnTo>
                <a:cubicBezTo>
                  <a:pt x="12473" y="690335"/>
                  <a:pt x="0" y="677862"/>
                  <a:pt x="0" y="662476"/>
                </a:cubicBezTo>
                <a:lnTo>
                  <a:pt x="0" y="551046"/>
                </a:lnTo>
                <a:cubicBezTo>
                  <a:pt x="0" y="535660"/>
                  <a:pt x="12473" y="523187"/>
                  <a:pt x="27859" y="523187"/>
                </a:cubicBezTo>
                <a:lnTo>
                  <a:pt x="229141" y="523187"/>
                </a:lnTo>
                <a:lnTo>
                  <a:pt x="54419" y="351355"/>
                </a:lnTo>
                <a:cubicBezTo>
                  <a:pt x="43449" y="340567"/>
                  <a:pt x="43302" y="322928"/>
                  <a:pt x="54090" y="311958"/>
                </a:cubicBezTo>
                <a:lnTo>
                  <a:pt x="132223" y="232511"/>
                </a:lnTo>
                <a:cubicBezTo>
                  <a:pt x="143012" y="221541"/>
                  <a:pt x="160651" y="221394"/>
                  <a:pt x="171621" y="232182"/>
                </a:cubicBezTo>
                <a:lnTo>
                  <a:pt x="467520" y="523187"/>
                </a:lnTo>
                <a:lnTo>
                  <a:pt x="677578" y="523187"/>
                </a:lnTo>
                <a:lnTo>
                  <a:pt x="274898" y="127168"/>
                </a:lnTo>
                <a:cubicBezTo>
                  <a:pt x="263928" y="116380"/>
                  <a:pt x="263781" y="98741"/>
                  <a:pt x="274569" y="87771"/>
                </a:cubicBezTo>
                <a:lnTo>
                  <a:pt x="352702" y="8324"/>
                </a:lnTo>
                <a:cubicBezTo>
                  <a:pt x="363490" y="-2646"/>
                  <a:pt x="381129" y="-2793"/>
                  <a:pt x="392099" y="7995"/>
                </a:cubicBezTo>
                <a:lnTo>
                  <a:pt x="915957" y="523187"/>
                </a:lnTo>
                <a:lnTo>
                  <a:pt x="1328992" y="523187"/>
                </a:lnTo>
                <a:cubicBezTo>
                  <a:pt x="1336685" y="523187"/>
                  <a:pt x="1343650" y="526305"/>
                  <a:pt x="1348691" y="53134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20254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0" dirty="0" smtClean="0">
                <a:latin typeface="Source Sans Pro" charset="0"/>
                <a:ea typeface="Source Sans Pro" charset="0"/>
                <a:cs typeface="Source Sans Pro" charset="0"/>
              </a:rPr>
              <a:t>Slides are not</a:t>
            </a:r>
            <a:r>
              <a:rPr lang="mr-IN" sz="8000" dirty="0" smtClean="0">
                <a:latin typeface="Source Sans Pro" charset="0"/>
                <a:ea typeface="Source Sans Pro" charset="0"/>
                <a:cs typeface="Source Sans Pro" charset="0"/>
              </a:rPr>
              <a:t>…</a:t>
            </a:r>
            <a:endParaRPr lang="en-US" sz="8000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grpSp>
        <p:nvGrpSpPr>
          <p:cNvPr id="124" name="Group 123"/>
          <p:cNvGrpSpPr/>
          <p:nvPr/>
        </p:nvGrpSpPr>
        <p:grpSpPr>
          <a:xfrm>
            <a:off x="1011393" y="3124197"/>
            <a:ext cx="3628103" cy="2281084"/>
            <a:chOff x="732423" y="3002667"/>
            <a:chExt cx="3628103" cy="2281084"/>
          </a:xfrm>
        </p:grpSpPr>
        <p:grpSp>
          <p:nvGrpSpPr>
            <p:cNvPr id="68" name="Group 67"/>
            <p:cNvGrpSpPr/>
            <p:nvPr/>
          </p:nvGrpSpPr>
          <p:grpSpPr>
            <a:xfrm>
              <a:off x="732423" y="3002667"/>
              <a:ext cx="3323303" cy="1976284"/>
              <a:chOff x="1081551" y="3342973"/>
              <a:chExt cx="3323303" cy="197628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1091383" y="3342973"/>
                <a:ext cx="3313471" cy="19762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1081551" y="3507658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081551" y="3753464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081551" y="3999270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081551" y="4245076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081551" y="4490882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1081551" y="4736688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081551" y="4982494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1081551" y="5228300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/>
            <p:cNvGrpSpPr/>
            <p:nvPr/>
          </p:nvGrpSpPr>
          <p:grpSpPr>
            <a:xfrm>
              <a:off x="884823" y="3155067"/>
              <a:ext cx="3323303" cy="1976284"/>
              <a:chOff x="1081551" y="3342973"/>
              <a:chExt cx="3323303" cy="1976284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1091383" y="3342973"/>
                <a:ext cx="3313471" cy="19762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>
                <a:off x="1081551" y="3507658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1081551" y="3753464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1081551" y="3999270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1081551" y="4245076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1081551" y="4490882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1081551" y="4736688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1081551" y="4982494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1081551" y="5228300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78"/>
            <p:cNvGrpSpPr/>
            <p:nvPr/>
          </p:nvGrpSpPr>
          <p:grpSpPr>
            <a:xfrm>
              <a:off x="1037223" y="3307467"/>
              <a:ext cx="3323303" cy="1976284"/>
              <a:chOff x="1081551" y="3342973"/>
              <a:chExt cx="3323303" cy="197628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1091383" y="3342973"/>
                <a:ext cx="3313471" cy="19762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>
                <a:off x="1081551" y="3507658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1081551" y="3753464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1081551" y="3999270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1081551" y="4245076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1081551" y="4490882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081551" y="4736688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1081551" y="4982494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1081551" y="5228300"/>
                <a:ext cx="3323303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9" name="Rectangle 88"/>
          <p:cNvSpPr/>
          <p:nvPr/>
        </p:nvSpPr>
        <p:spPr>
          <a:xfrm>
            <a:off x="7993626" y="2445771"/>
            <a:ext cx="2625213" cy="3637936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>
            <a:off x="8149080" y="3071864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149080" y="3168430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8149080" y="3264996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149080" y="3361562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8149080" y="3458128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8149080" y="3554694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149080" y="3651260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8149080" y="3747826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8149080" y="3844392"/>
            <a:ext cx="9013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149080" y="3940958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149080" y="4054104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8149080" y="4167250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8149080" y="4280396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8149080" y="4393542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8149080" y="4506688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8149080" y="4619834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8149080" y="4732980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8149080" y="4846126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8149080" y="4959272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8149080" y="5072418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8149080" y="5185564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8149080" y="5298710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8149080" y="5411856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8149080" y="5525002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8149080" y="5638148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149080" y="5751294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8149080" y="5864440"/>
            <a:ext cx="231430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8149080" y="2539768"/>
            <a:ext cx="2314303" cy="331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 rot="5400000">
            <a:off x="9074231" y="3468754"/>
            <a:ext cx="539630" cy="2018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 rot="5400000">
            <a:off x="9189511" y="3326841"/>
            <a:ext cx="823457" cy="2018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 rot="5400000">
            <a:off x="9698241" y="3572646"/>
            <a:ext cx="331845" cy="2018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 rot="5400000">
            <a:off x="9857272" y="3468754"/>
            <a:ext cx="539630" cy="20183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100" y="2508250"/>
            <a:ext cx="1841500" cy="184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27325" y="2508250"/>
            <a:ext cx="1841500" cy="184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62550" y="2508250"/>
            <a:ext cx="1841500" cy="1841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97775" y="2508250"/>
            <a:ext cx="1841500" cy="1841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33000" y="2508250"/>
            <a:ext cx="1841500" cy="1841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2100" y="387350"/>
            <a:ext cx="1841500" cy="184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27325" y="387350"/>
            <a:ext cx="1841500" cy="1841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62550" y="387350"/>
            <a:ext cx="1841500" cy="1841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597775" y="387350"/>
            <a:ext cx="1841500" cy="18415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33000" y="387350"/>
            <a:ext cx="1841500" cy="1841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2100" y="4591050"/>
            <a:ext cx="1841500" cy="18415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27325" y="4591050"/>
            <a:ext cx="1841500" cy="18415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62550" y="4591050"/>
            <a:ext cx="1841500" cy="184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97775" y="4591050"/>
            <a:ext cx="1841500" cy="18415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033000" y="4591050"/>
            <a:ext cx="1841500" cy="1841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3880" y="2644170"/>
            <a:ext cx="948424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 b="1" dirty="0" err="1" smtClean="0">
                <a:solidFill>
                  <a:schemeClr val="accent1"/>
                </a:solidFill>
                <a:latin typeface="Source Sans Pro" charset="0"/>
                <a:ea typeface="Source Sans Pro" charset="0"/>
                <a:cs typeface="Source Sans Pro" charset="0"/>
              </a:rPr>
              <a:t>c</a:t>
            </a:r>
            <a:r>
              <a:rPr lang="en-US" sz="9600" b="1" dirty="0" err="1" smtClean="0">
                <a:solidFill>
                  <a:schemeClr val="accent2"/>
                </a:solidFill>
                <a:latin typeface="Source Sans Pro" charset="0"/>
                <a:ea typeface="Source Sans Pro" charset="0"/>
                <a:cs typeface="Source Sans Pro" charset="0"/>
              </a:rPr>
              <a:t>o</a:t>
            </a:r>
            <a:r>
              <a:rPr lang="en-US" sz="9600" b="1" dirty="0" err="1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l</a:t>
            </a:r>
            <a:r>
              <a:rPr lang="en-US" sz="9600" b="1" dirty="0" err="1" smtClean="0">
                <a:solidFill>
                  <a:schemeClr val="accent4"/>
                </a:solidFill>
                <a:latin typeface="Source Sans Pro" charset="0"/>
                <a:ea typeface="Source Sans Pro" charset="0"/>
                <a:cs typeface="Source Sans Pro" charset="0"/>
              </a:rPr>
              <a:t>o</a:t>
            </a:r>
            <a:r>
              <a:rPr lang="en-US" sz="9600" b="1" dirty="0" err="1" smtClean="0">
                <a:solidFill>
                  <a:schemeClr val="accent5"/>
                </a:solidFill>
                <a:latin typeface="Source Sans Pro" charset="0"/>
                <a:ea typeface="Source Sans Pro" charset="0"/>
                <a:cs typeface="Source Sans Pro" charset="0"/>
              </a:rPr>
              <a:t>r</a:t>
            </a:r>
            <a:r>
              <a:rPr lang="en-US" sz="9600" b="1" dirty="0" err="1" smtClean="0">
                <a:latin typeface="Source Sans Pro" charset="0"/>
                <a:ea typeface="Source Sans Pro" charset="0"/>
                <a:cs typeface="Source Sans Pro" charset="0"/>
              </a:rPr>
              <a:t>.</a:t>
            </a:r>
            <a:r>
              <a:rPr lang="en-US" sz="9600" b="1" dirty="0" err="1" smtClean="0">
                <a:solidFill>
                  <a:schemeClr val="accent1"/>
                </a:solidFill>
                <a:latin typeface="Source Sans Pro" charset="0"/>
                <a:ea typeface="Source Sans Pro" charset="0"/>
                <a:cs typeface="Source Sans Pro" charset="0"/>
              </a:rPr>
              <a:t>a</a:t>
            </a:r>
            <a:r>
              <a:rPr lang="en-US" sz="9600" b="1" dirty="0" err="1" smtClean="0">
                <a:solidFill>
                  <a:schemeClr val="accent2"/>
                </a:solidFill>
                <a:latin typeface="Source Sans Pro" charset="0"/>
                <a:ea typeface="Source Sans Pro" charset="0"/>
                <a:cs typeface="Source Sans Pro" charset="0"/>
              </a:rPr>
              <a:t>d</a:t>
            </a:r>
            <a:r>
              <a:rPr lang="en-US" sz="9600" b="1" dirty="0" err="1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o</a:t>
            </a:r>
            <a:r>
              <a:rPr lang="en-US" sz="9600" b="1" dirty="0" err="1" smtClean="0">
                <a:solidFill>
                  <a:schemeClr val="accent4"/>
                </a:solidFill>
                <a:latin typeface="Source Sans Pro" charset="0"/>
                <a:ea typeface="Source Sans Pro" charset="0"/>
                <a:cs typeface="Source Sans Pro" charset="0"/>
              </a:rPr>
              <a:t>b</a:t>
            </a:r>
            <a:r>
              <a:rPr lang="en-US" sz="9600" b="1" dirty="0" err="1" smtClean="0">
                <a:solidFill>
                  <a:schemeClr val="accent5"/>
                </a:solidFill>
                <a:latin typeface="Source Sans Pro" charset="0"/>
                <a:ea typeface="Source Sans Pro" charset="0"/>
                <a:cs typeface="Source Sans Pro" charset="0"/>
              </a:rPr>
              <a:t>e</a:t>
            </a:r>
            <a:r>
              <a:rPr lang="en-US" sz="9600" b="1" dirty="0" err="1" smtClean="0">
                <a:latin typeface="Source Sans Pro" charset="0"/>
                <a:ea typeface="Source Sans Pro" charset="0"/>
                <a:cs typeface="Source Sans Pro" charset="0"/>
              </a:rPr>
              <a:t>.</a:t>
            </a:r>
            <a:r>
              <a:rPr lang="en-US" sz="9600" b="1" dirty="0" err="1" smtClean="0">
                <a:solidFill>
                  <a:schemeClr val="accent1"/>
                </a:solidFill>
                <a:latin typeface="Source Sans Pro" charset="0"/>
                <a:ea typeface="Source Sans Pro" charset="0"/>
                <a:cs typeface="Source Sans Pro" charset="0"/>
              </a:rPr>
              <a:t>c</a:t>
            </a:r>
            <a:r>
              <a:rPr lang="en-US" sz="9600" b="1" dirty="0" err="1" smtClean="0">
                <a:solidFill>
                  <a:schemeClr val="accent2"/>
                </a:solidFill>
                <a:latin typeface="Source Sans Pro" charset="0"/>
                <a:ea typeface="Source Sans Pro" charset="0"/>
                <a:cs typeface="Source Sans Pro" charset="0"/>
              </a:rPr>
              <a:t>o</a:t>
            </a:r>
            <a:r>
              <a:rPr lang="en-US" sz="9600" b="1" dirty="0" err="1" smtClean="0">
                <a:solidFill>
                  <a:schemeClr val="accent3"/>
                </a:solidFill>
                <a:latin typeface="Source Sans Pro" charset="0"/>
                <a:ea typeface="Source Sans Pro" charset="0"/>
                <a:cs typeface="Source Sans Pro" charset="0"/>
              </a:rPr>
              <a:t>m</a:t>
            </a:r>
            <a:endParaRPr lang="en-US" sz="9600" b="1" dirty="0">
              <a:solidFill>
                <a:schemeClr val="accent3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7" name="Freeform 6"/>
          <p:cNvSpPr/>
          <p:nvPr/>
        </p:nvSpPr>
        <p:spPr>
          <a:xfrm rot="10369586">
            <a:off x="6781806" y="1838619"/>
            <a:ext cx="1106790" cy="1106789"/>
          </a:xfrm>
          <a:custGeom>
            <a:avLst/>
            <a:gdLst>
              <a:gd name="connsiteX0" fmla="*/ 123517 w 1424430"/>
              <a:gd name="connsiteY0" fmla="*/ 1370775 h 1424428"/>
              <a:gd name="connsiteX1" fmla="*/ 53653 w 1424430"/>
              <a:gd name="connsiteY1" fmla="*/ 1300911 h 1424428"/>
              <a:gd name="connsiteX2" fmla="*/ 53653 w 1424430"/>
              <a:gd name="connsiteY2" fmla="*/ 1041847 h 1424428"/>
              <a:gd name="connsiteX3" fmla="*/ 944898 w 1424430"/>
              <a:gd name="connsiteY3" fmla="*/ 150602 h 1424428"/>
              <a:gd name="connsiteX4" fmla="*/ 1143363 w 1424430"/>
              <a:gd name="connsiteY4" fmla="*/ 110362 h 1424428"/>
              <a:gd name="connsiteX5" fmla="*/ 1149727 w 1424430"/>
              <a:gd name="connsiteY5" fmla="*/ 114588 h 1424428"/>
              <a:gd name="connsiteX6" fmla="*/ 1170782 w 1424430"/>
              <a:gd name="connsiteY6" fmla="*/ 112717 h 1424428"/>
              <a:gd name="connsiteX7" fmla="*/ 1424430 w 1424430"/>
              <a:gd name="connsiteY7" fmla="*/ 0 h 1424428"/>
              <a:gd name="connsiteX8" fmla="*/ 1311714 w 1424430"/>
              <a:gd name="connsiteY8" fmla="*/ 253649 h 1424428"/>
              <a:gd name="connsiteX9" fmla="*/ 1309842 w 1424430"/>
              <a:gd name="connsiteY9" fmla="*/ 274704 h 1424428"/>
              <a:gd name="connsiteX10" fmla="*/ 1314066 w 1424430"/>
              <a:gd name="connsiteY10" fmla="*/ 281065 h 1424428"/>
              <a:gd name="connsiteX11" fmla="*/ 1273826 w 1424430"/>
              <a:gd name="connsiteY11" fmla="*/ 479530 h 1424428"/>
              <a:gd name="connsiteX12" fmla="*/ 382581 w 1424430"/>
              <a:gd name="connsiteY12" fmla="*/ 1370775 h 1424428"/>
              <a:gd name="connsiteX13" fmla="*/ 123517 w 1424430"/>
              <a:gd name="connsiteY13" fmla="*/ 1370775 h 1424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24430" h="1424428">
                <a:moveTo>
                  <a:pt x="123517" y="1370775"/>
                </a:moveTo>
                <a:lnTo>
                  <a:pt x="53653" y="1300911"/>
                </a:lnTo>
                <a:cubicBezTo>
                  <a:pt x="-17885" y="1229372"/>
                  <a:pt x="-17885" y="1113386"/>
                  <a:pt x="53653" y="1041847"/>
                </a:cubicBezTo>
                <a:lnTo>
                  <a:pt x="944898" y="150602"/>
                </a:lnTo>
                <a:cubicBezTo>
                  <a:pt x="998552" y="96948"/>
                  <a:pt x="1077208" y="83535"/>
                  <a:pt x="1143363" y="110362"/>
                </a:cubicBezTo>
                <a:lnTo>
                  <a:pt x="1149727" y="114588"/>
                </a:lnTo>
                <a:lnTo>
                  <a:pt x="1170782" y="112717"/>
                </a:lnTo>
                <a:cubicBezTo>
                  <a:pt x="1255331" y="97688"/>
                  <a:pt x="1339880" y="60115"/>
                  <a:pt x="1424430" y="0"/>
                </a:cubicBezTo>
                <a:cubicBezTo>
                  <a:pt x="1364315" y="84550"/>
                  <a:pt x="1326742" y="169099"/>
                  <a:pt x="1311714" y="253649"/>
                </a:cubicBezTo>
                <a:lnTo>
                  <a:pt x="1309842" y="274704"/>
                </a:lnTo>
                <a:lnTo>
                  <a:pt x="1314066" y="281065"/>
                </a:lnTo>
                <a:cubicBezTo>
                  <a:pt x="1340893" y="347220"/>
                  <a:pt x="1327480" y="425876"/>
                  <a:pt x="1273826" y="479530"/>
                </a:cubicBezTo>
                <a:lnTo>
                  <a:pt x="382581" y="1370775"/>
                </a:lnTo>
                <a:cubicBezTo>
                  <a:pt x="311042" y="1442313"/>
                  <a:pt x="195056" y="1442313"/>
                  <a:pt x="123517" y="137077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 rot="7805426">
            <a:off x="7548454" y="1645790"/>
            <a:ext cx="545262" cy="256108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 rot="2763849">
            <a:off x="7385588" y="1783639"/>
            <a:ext cx="660924" cy="221266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10369586">
            <a:off x="6814807" y="2167342"/>
            <a:ext cx="750827" cy="784517"/>
          </a:xfrm>
          <a:custGeom>
            <a:avLst/>
            <a:gdLst>
              <a:gd name="connsiteX0" fmla="*/ 219287 w 808782"/>
              <a:gd name="connsiteY0" fmla="*/ 845073 h 845073"/>
              <a:gd name="connsiteX1" fmla="*/ 0 w 808782"/>
              <a:gd name="connsiteY1" fmla="*/ 553201 h 845073"/>
              <a:gd name="connsiteX2" fmla="*/ 436183 w 808782"/>
              <a:gd name="connsiteY2" fmla="*/ 117018 h 845073"/>
              <a:gd name="connsiteX3" fmla="*/ 590391 w 808782"/>
              <a:gd name="connsiteY3" fmla="*/ 85751 h 845073"/>
              <a:gd name="connsiteX4" fmla="*/ 595336 w 808782"/>
              <a:gd name="connsiteY4" fmla="*/ 89036 h 845073"/>
              <a:gd name="connsiteX5" fmla="*/ 611696 w 808782"/>
              <a:gd name="connsiteY5" fmla="*/ 87582 h 845073"/>
              <a:gd name="connsiteX6" fmla="*/ 808782 w 808782"/>
              <a:gd name="connsiteY6" fmla="*/ 0 h 845073"/>
              <a:gd name="connsiteX7" fmla="*/ 721201 w 808782"/>
              <a:gd name="connsiteY7" fmla="*/ 197087 h 845073"/>
              <a:gd name="connsiteX8" fmla="*/ 719747 w 808782"/>
              <a:gd name="connsiteY8" fmla="*/ 213446 h 845073"/>
              <a:gd name="connsiteX9" fmla="*/ 723029 w 808782"/>
              <a:gd name="connsiteY9" fmla="*/ 218389 h 845073"/>
              <a:gd name="connsiteX10" fmla="*/ 691762 w 808782"/>
              <a:gd name="connsiteY10" fmla="*/ 372597 h 845073"/>
              <a:gd name="connsiteX11" fmla="*/ 219287 w 808782"/>
              <a:gd name="connsiteY11" fmla="*/ 845073 h 845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08782" h="845073">
                <a:moveTo>
                  <a:pt x="219287" y="845073"/>
                </a:moveTo>
                <a:lnTo>
                  <a:pt x="0" y="553201"/>
                </a:lnTo>
                <a:lnTo>
                  <a:pt x="436183" y="117018"/>
                </a:lnTo>
                <a:cubicBezTo>
                  <a:pt x="477872" y="75329"/>
                  <a:pt x="538989" y="64907"/>
                  <a:pt x="590391" y="85751"/>
                </a:cubicBezTo>
                <a:lnTo>
                  <a:pt x="595336" y="89036"/>
                </a:lnTo>
                <a:lnTo>
                  <a:pt x="611696" y="87582"/>
                </a:lnTo>
                <a:cubicBezTo>
                  <a:pt x="677391" y="75904"/>
                  <a:pt x="743086" y="46710"/>
                  <a:pt x="808782" y="0"/>
                </a:cubicBezTo>
                <a:cubicBezTo>
                  <a:pt x="762073" y="65696"/>
                  <a:pt x="732878" y="131391"/>
                  <a:pt x="721201" y="197087"/>
                </a:cubicBezTo>
                <a:lnTo>
                  <a:pt x="719747" y="213446"/>
                </a:lnTo>
                <a:lnTo>
                  <a:pt x="723029" y="218389"/>
                </a:lnTo>
                <a:cubicBezTo>
                  <a:pt x="743874" y="269792"/>
                  <a:pt x="733451" y="330908"/>
                  <a:pt x="691762" y="372597"/>
                </a:cubicBezTo>
                <a:lnTo>
                  <a:pt x="219287" y="8450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6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b="1" dirty="0" smtClean="0">
                <a:latin typeface="Source Sans Pro" charset="0"/>
                <a:ea typeface="Source Sans Pro" charset="0"/>
                <a:cs typeface="Source Sans Pro" charset="0"/>
              </a:rPr>
              <a:t>Dark</a:t>
            </a:r>
            <a:endParaRPr lang="en-US" sz="16600" b="1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b="1" dirty="0" smtClean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rPr>
              <a:t>Light</a:t>
            </a:r>
            <a:endParaRPr lang="en-US" sz="16600" b="1" dirty="0">
              <a:solidFill>
                <a:schemeClr val="tx1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28" y="683394"/>
            <a:ext cx="5565183" cy="5159140"/>
          </a:xfrm>
          <a:prstGeom prst="rect">
            <a:avLst/>
          </a:prstGeom>
        </p:spPr>
      </p:pic>
      <p:sp>
        <p:nvSpPr>
          <p:cNvPr id="3" name="Trapezoid 2"/>
          <p:cNvSpPr/>
          <p:nvPr/>
        </p:nvSpPr>
        <p:spPr>
          <a:xfrm>
            <a:off x="8840805" y="1848050"/>
            <a:ext cx="981776" cy="3869355"/>
          </a:xfrm>
          <a:prstGeom prst="trapezoid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757960" y="981775"/>
            <a:ext cx="3243714" cy="2370223"/>
          </a:xfrm>
          <a:custGeom>
            <a:avLst/>
            <a:gdLst>
              <a:gd name="connsiteX0" fmla="*/ 1236847 w 3243714"/>
              <a:gd name="connsiteY0" fmla="*/ 0 h 2370223"/>
              <a:gd name="connsiteX1" fmla="*/ 1750707 w 3243714"/>
              <a:gd name="connsiteY1" fmla="*/ 212848 h 2370223"/>
              <a:gd name="connsiteX2" fmla="*/ 1751094 w 3243714"/>
              <a:gd name="connsiteY2" fmla="*/ 213316 h 2370223"/>
              <a:gd name="connsiteX3" fmla="*/ 1781752 w 3243714"/>
              <a:gd name="connsiteY3" fmla="*/ 196675 h 2370223"/>
              <a:gd name="connsiteX4" fmla="*/ 2064620 w 3243714"/>
              <a:gd name="connsiteY4" fmla="*/ 139567 h 2370223"/>
              <a:gd name="connsiteX5" fmla="*/ 2667218 w 3243714"/>
              <a:gd name="connsiteY5" fmla="*/ 459965 h 2370223"/>
              <a:gd name="connsiteX6" fmla="*/ 2716651 w 3243714"/>
              <a:gd name="connsiteY6" fmla="*/ 551040 h 2370223"/>
              <a:gd name="connsiteX7" fmla="*/ 2799874 w 3243714"/>
              <a:gd name="connsiteY7" fmla="*/ 576873 h 2370223"/>
              <a:gd name="connsiteX8" fmla="*/ 3243714 w 3243714"/>
              <a:gd name="connsiteY8" fmla="*/ 1246473 h 2370223"/>
              <a:gd name="connsiteX9" fmla="*/ 2799874 w 3243714"/>
              <a:gd name="connsiteY9" fmla="*/ 1916073 h 2370223"/>
              <a:gd name="connsiteX10" fmla="*/ 2730737 w 3243714"/>
              <a:gd name="connsiteY10" fmla="*/ 1937534 h 2370223"/>
              <a:gd name="connsiteX11" fmla="*/ 2684358 w 3243714"/>
              <a:gd name="connsiteY11" fmla="*/ 1993745 h 2370223"/>
              <a:gd name="connsiteX12" fmla="*/ 2170498 w 3243714"/>
              <a:gd name="connsiteY12" fmla="*/ 2206593 h 2370223"/>
              <a:gd name="connsiteX13" fmla="*/ 2096196 w 3243714"/>
              <a:gd name="connsiteY13" fmla="*/ 2202841 h 2370223"/>
              <a:gd name="connsiteX14" fmla="*/ 2028929 w 3243714"/>
              <a:gd name="connsiteY14" fmla="*/ 2192575 h 2370223"/>
              <a:gd name="connsiteX15" fmla="*/ 1960791 w 3243714"/>
              <a:gd name="connsiteY15" fmla="*/ 2246113 h 2370223"/>
              <a:gd name="connsiteX16" fmla="*/ 1554481 w 3243714"/>
              <a:gd name="connsiteY16" fmla="*/ 2370223 h 2370223"/>
              <a:gd name="connsiteX17" fmla="*/ 951883 w 3243714"/>
              <a:gd name="connsiteY17" fmla="*/ 2049825 h 2370223"/>
              <a:gd name="connsiteX18" fmla="*/ 924899 w 3243714"/>
              <a:gd name="connsiteY18" fmla="*/ 2000109 h 2370223"/>
              <a:gd name="connsiteX19" fmla="*/ 873165 w 3243714"/>
              <a:gd name="connsiteY19" fmla="*/ 2016168 h 2370223"/>
              <a:gd name="connsiteX20" fmla="*/ 726708 w 3243714"/>
              <a:gd name="connsiteY20" fmla="*/ 2030932 h 2370223"/>
              <a:gd name="connsiteX21" fmla="*/ 0 w 3243714"/>
              <a:gd name="connsiteY21" fmla="*/ 1304224 h 2370223"/>
              <a:gd name="connsiteX22" fmla="*/ 443840 w 3243714"/>
              <a:gd name="connsiteY22" fmla="*/ 634624 h 2370223"/>
              <a:gd name="connsiteX23" fmla="*/ 521863 w 3243714"/>
              <a:gd name="connsiteY23" fmla="*/ 610405 h 2370223"/>
              <a:gd name="connsiteX24" fmla="*/ 524903 w 3243714"/>
              <a:gd name="connsiteY24" fmla="*/ 580251 h 2370223"/>
              <a:gd name="connsiteX25" fmla="*/ 1236847 w 3243714"/>
              <a:gd name="connsiteY25" fmla="*/ 0 h 2370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243714" h="2370223">
                <a:moveTo>
                  <a:pt x="1236847" y="0"/>
                </a:moveTo>
                <a:cubicBezTo>
                  <a:pt x="1437522" y="0"/>
                  <a:pt x="1619199" y="81339"/>
                  <a:pt x="1750707" y="212848"/>
                </a:cubicBezTo>
                <a:lnTo>
                  <a:pt x="1751094" y="213316"/>
                </a:lnTo>
                <a:lnTo>
                  <a:pt x="1781752" y="196675"/>
                </a:lnTo>
                <a:cubicBezTo>
                  <a:pt x="1868694" y="159902"/>
                  <a:pt x="1964282" y="139567"/>
                  <a:pt x="2064620" y="139567"/>
                </a:cubicBezTo>
                <a:cubicBezTo>
                  <a:pt x="2315464" y="139567"/>
                  <a:pt x="2536623" y="266660"/>
                  <a:pt x="2667218" y="459965"/>
                </a:cubicBezTo>
                <a:lnTo>
                  <a:pt x="2716651" y="551040"/>
                </a:lnTo>
                <a:lnTo>
                  <a:pt x="2799874" y="576873"/>
                </a:lnTo>
                <a:cubicBezTo>
                  <a:pt x="3060700" y="687193"/>
                  <a:pt x="3243714" y="945461"/>
                  <a:pt x="3243714" y="1246473"/>
                </a:cubicBezTo>
                <a:cubicBezTo>
                  <a:pt x="3243714" y="1547486"/>
                  <a:pt x="3060700" y="1805753"/>
                  <a:pt x="2799874" y="1916073"/>
                </a:cubicBezTo>
                <a:lnTo>
                  <a:pt x="2730737" y="1937534"/>
                </a:lnTo>
                <a:lnTo>
                  <a:pt x="2684358" y="1993745"/>
                </a:lnTo>
                <a:cubicBezTo>
                  <a:pt x="2552850" y="2125254"/>
                  <a:pt x="2371173" y="2206593"/>
                  <a:pt x="2170498" y="2206593"/>
                </a:cubicBezTo>
                <a:cubicBezTo>
                  <a:pt x="2145414" y="2206593"/>
                  <a:pt x="2120626" y="2205322"/>
                  <a:pt x="2096196" y="2202841"/>
                </a:cubicBezTo>
                <a:lnTo>
                  <a:pt x="2028929" y="2192575"/>
                </a:lnTo>
                <a:lnTo>
                  <a:pt x="1960791" y="2246113"/>
                </a:lnTo>
                <a:cubicBezTo>
                  <a:pt x="1844808" y="2324470"/>
                  <a:pt x="1704988" y="2370223"/>
                  <a:pt x="1554481" y="2370223"/>
                </a:cubicBezTo>
                <a:cubicBezTo>
                  <a:pt x="1303637" y="2370223"/>
                  <a:pt x="1082478" y="2243130"/>
                  <a:pt x="951883" y="2049825"/>
                </a:cubicBezTo>
                <a:lnTo>
                  <a:pt x="924899" y="2000109"/>
                </a:lnTo>
                <a:lnTo>
                  <a:pt x="873165" y="2016168"/>
                </a:lnTo>
                <a:cubicBezTo>
                  <a:pt x="825858" y="2025848"/>
                  <a:pt x="776877" y="2030932"/>
                  <a:pt x="726708" y="2030932"/>
                </a:cubicBezTo>
                <a:cubicBezTo>
                  <a:pt x="325358" y="2030932"/>
                  <a:pt x="0" y="1705574"/>
                  <a:pt x="0" y="1304224"/>
                </a:cubicBezTo>
                <a:cubicBezTo>
                  <a:pt x="0" y="1003212"/>
                  <a:pt x="183014" y="744944"/>
                  <a:pt x="443840" y="634624"/>
                </a:cubicBezTo>
                <a:lnTo>
                  <a:pt x="521863" y="610405"/>
                </a:lnTo>
                <a:lnTo>
                  <a:pt x="524903" y="580251"/>
                </a:lnTo>
                <a:cubicBezTo>
                  <a:pt x="592666" y="249102"/>
                  <a:pt x="885666" y="0"/>
                  <a:pt x="1236847" y="0"/>
                </a:cubicBez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3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A6C55"/>
      </a:accent1>
      <a:accent2>
        <a:srgbClr val="77AB44"/>
      </a:accent2>
      <a:accent3>
        <a:srgbClr val="5193AC"/>
      </a:accent3>
      <a:accent4>
        <a:srgbClr val="F0C760"/>
      </a:accent4>
      <a:accent5>
        <a:srgbClr val="78468C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49081</TotalTime>
  <Words>179</Words>
  <Application>Microsoft Macintosh PowerPoint</Application>
  <PresentationFormat>Widescreen</PresentationFormat>
  <Paragraphs>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Calibri Light</vt:lpstr>
      <vt:lpstr>Source Sans Pro</vt:lpstr>
      <vt:lpstr>Source Sans Pro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Nielsen</dc:creator>
  <cp:lastModifiedBy>Ben Nielsen</cp:lastModifiedBy>
  <cp:revision>32</cp:revision>
  <dcterms:created xsi:type="dcterms:W3CDTF">2017-09-01T15:00:08Z</dcterms:created>
  <dcterms:modified xsi:type="dcterms:W3CDTF">2017-10-28T16:55:28Z</dcterms:modified>
</cp:coreProperties>
</file>