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8" r:id="rId5"/>
    <p:sldId id="259" r:id="rId6"/>
    <p:sldId id="257" r:id="rId7"/>
  </p:sldIdLst>
  <p:sldSz cx="38862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4" orient="horz" pos="480" userDrawn="1">
          <p15:clr>
            <a:srgbClr val="A4A3A4"/>
          </p15:clr>
        </p15:guide>
        <p15:guide id="5" orient="horz" pos="2016" userDrawn="1">
          <p15:clr>
            <a:srgbClr val="A4A3A4"/>
          </p15:clr>
        </p15:guide>
        <p15:guide id="6" orient="horz" pos="3168" userDrawn="1">
          <p15:clr>
            <a:srgbClr val="A4A3A4"/>
          </p15:clr>
        </p15:guide>
        <p15:guide id="7" orient="horz" pos="4320" userDrawn="1">
          <p15:clr>
            <a:srgbClr val="A4A3A4"/>
          </p15:clr>
        </p15:guide>
        <p15:guide id="8" pos="12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300" d="100"/>
          <a:sy n="300" d="100"/>
        </p:scale>
        <p:origin x="576" y="-10440"/>
      </p:cViewPr>
      <p:guideLst>
        <p:guide orient="horz" pos="6048"/>
        <p:guide orient="horz" pos="480"/>
        <p:guide orient="horz" pos="2016"/>
        <p:guide orient="horz" pos="3168"/>
        <p:guide orient="horz" pos="4320"/>
        <p:guide pos="12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04800" cy="304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accent4">
                  <a:lumMod val="40000"/>
                  <a:lumOff val="60000"/>
                </a:schemeClr>
              </a:solidFill>
            </a:ln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accent4">
                    <a:lumMod val="40000"/>
                    <a:lumOff val="6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632-452C-BAA4-9CD2CE727E62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4">
                    <a:lumMod val="40000"/>
                    <a:lumOff val="6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32-452C-BAA4-9CD2CE727E62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Admitted</c:v>
                </c:pt>
                <c:pt idx="1">
                  <c:v>Not Admitted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7317</c:v>
                </c:pt>
                <c:pt idx="1">
                  <c:v>6390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32-452C-BAA4-9CD2CE727E6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BYU Average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ACT</c:v>
                </c:pt>
                <c:pt idx="1">
                  <c:v>SAT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29.5</c:v>
                </c:pt>
                <c:pt idx="1">
                  <c:v>1300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2F-4D58-A4D1-426E555773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Possible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ACT</c:v>
                </c:pt>
                <c:pt idx="1">
                  <c:v>SAT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6.5</c:v>
                </c:pt>
                <c:pt idx="1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2F-4D58-A4D1-426E55577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0217224"/>
        <c:axId val="290217552"/>
      </c:barChart>
      <c:catAx>
        <c:axId val="290217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217552"/>
        <c:crosses val="autoZero"/>
        <c:auto val="1"/>
        <c:lblAlgn val="ctr"/>
        <c:lblOffset val="100"/>
        <c:noMultiLvlLbl val="0"/>
      </c:catAx>
      <c:valAx>
        <c:axId val="2902175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90217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5.0284583024003959E-2"/>
          <c:y val="0.47531106161841136"/>
          <c:w val="0.40506079353295388"/>
          <c:h val="0.382513239297203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2E75B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2D7-44F1-963D-2864FDAB34C9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D7-44F1-963D-2864FDAB34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Accepted</c:v>
                </c:pt>
                <c:pt idx="1">
                  <c:v>Rejected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1146</c:v>
                </c:pt>
                <c:pt idx="1">
                  <c:v>1480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7-44F1-963D-2864FDAB3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2D7-44F1-963D-2864FDAB34C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D7-44F1-963D-2864FDAB34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Franklin Gothic Medium" panose="020B06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Accepted</c:v>
                </c:pt>
                <c:pt idx="1">
                  <c:v>Rejected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1146</c:v>
                </c:pt>
                <c:pt idx="1">
                  <c:v>1480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7-44F1-963D-2864FDAB3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" y="1646133"/>
            <a:ext cx="3303270" cy="3501813"/>
          </a:xfrm>
        </p:spPr>
        <p:txBody>
          <a:bodyPr anchor="b"/>
          <a:lstStyle>
            <a:lvl1pPr algn="ctr">
              <a:defRPr sz="25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775" y="5282989"/>
            <a:ext cx="2914650" cy="2428451"/>
          </a:xfrm>
        </p:spPr>
        <p:txBody>
          <a:bodyPr/>
          <a:lstStyle>
            <a:lvl1pPr marL="0" indent="0" algn="ctr">
              <a:buNone/>
              <a:defRPr sz="1020"/>
            </a:lvl1pPr>
            <a:lvl2pPr marL="194310" indent="0" algn="ctr">
              <a:buNone/>
              <a:defRPr sz="850"/>
            </a:lvl2pPr>
            <a:lvl3pPr marL="388620" indent="0" algn="ctr">
              <a:buNone/>
              <a:defRPr sz="765"/>
            </a:lvl3pPr>
            <a:lvl4pPr marL="582930" indent="0" algn="ctr">
              <a:buNone/>
              <a:defRPr sz="680"/>
            </a:lvl4pPr>
            <a:lvl5pPr marL="777240" indent="0" algn="ctr">
              <a:buNone/>
              <a:defRPr sz="680"/>
            </a:lvl5pPr>
            <a:lvl6pPr marL="971550" indent="0" algn="ctr">
              <a:buNone/>
              <a:defRPr sz="680"/>
            </a:lvl6pPr>
            <a:lvl7pPr marL="1165860" indent="0" algn="ctr">
              <a:buNone/>
              <a:defRPr sz="680"/>
            </a:lvl7pPr>
            <a:lvl8pPr marL="1360170" indent="0" algn="ctr">
              <a:buNone/>
              <a:defRPr sz="680"/>
            </a:lvl8pPr>
            <a:lvl9pPr marL="1554480" indent="0" algn="ctr">
              <a:buNone/>
              <a:defRPr sz="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6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1062" y="535517"/>
            <a:ext cx="837962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7177" y="535517"/>
            <a:ext cx="246530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20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5775" y="1646238"/>
            <a:ext cx="2914650" cy="35020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775" y="5283200"/>
            <a:ext cx="2914650" cy="2428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78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09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113" y="2508250"/>
            <a:ext cx="3351212" cy="4183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113" y="6731000"/>
            <a:ext cx="3351212" cy="22002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5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2678113"/>
            <a:ext cx="1600200" cy="63817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9300" y="2678113"/>
            <a:ext cx="1600200" cy="63817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31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88" y="534988"/>
            <a:ext cx="3351212" cy="19446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288" y="2465388"/>
            <a:ext cx="1643062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288" y="3673475"/>
            <a:ext cx="1643062" cy="54054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66913" y="2465388"/>
            <a:ext cx="1652587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66913" y="3673475"/>
            <a:ext cx="1652587" cy="54054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2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83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37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88" y="669925"/>
            <a:ext cx="1252537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588" y="1447800"/>
            <a:ext cx="1966912" cy="7148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288" y="3017838"/>
            <a:ext cx="1252537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4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46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88" y="669925"/>
            <a:ext cx="1252537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2588" y="1447800"/>
            <a:ext cx="1966912" cy="71485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288" y="3017838"/>
            <a:ext cx="1252537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99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60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1300" y="534988"/>
            <a:ext cx="838200" cy="852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534988"/>
            <a:ext cx="2362200" cy="8524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052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4060944" cy="10051416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545323" y="1713549"/>
            <a:ext cx="2799103" cy="6655463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614" y="3014408"/>
            <a:ext cx="2732089" cy="265559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2040" spc="-48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7614" y="5780855"/>
            <a:ext cx="2732089" cy="1956709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765" b="0">
                <a:solidFill>
                  <a:srgbClr val="FFFEFF"/>
                </a:solidFill>
              </a:defRPr>
            </a:lvl1pPr>
            <a:lvl2pPr marL="145733" indent="0" algn="ctr">
              <a:buNone/>
              <a:defRPr sz="638"/>
            </a:lvl2pPr>
            <a:lvl3pPr marL="291465" indent="0" algn="ctr">
              <a:buNone/>
              <a:defRPr sz="574"/>
            </a:lvl3pPr>
            <a:lvl4pPr marL="437198" indent="0" algn="ctr">
              <a:buNone/>
              <a:defRPr sz="510"/>
            </a:lvl4pPr>
            <a:lvl5pPr marL="582930" indent="0" algn="ctr">
              <a:buNone/>
              <a:defRPr sz="510"/>
            </a:lvl5pPr>
            <a:lvl6pPr marL="728663" indent="0" algn="ctr">
              <a:buNone/>
              <a:defRPr sz="510"/>
            </a:lvl6pPr>
            <a:lvl7pPr marL="874395" indent="0" algn="ctr">
              <a:buNone/>
              <a:defRPr sz="510"/>
            </a:lvl7pPr>
            <a:lvl8pPr marL="1020128" indent="0" algn="ctr">
              <a:buNone/>
              <a:defRPr sz="510"/>
            </a:lvl8pPr>
            <a:lvl9pPr marL="1165860" indent="0" algn="ctr">
              <a:buNone/>
              <a:defRPr sz="51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2034" y="469392"/>
            <a:ext cx="1165860" cy="469392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034" y="9133027"/>
            <a:ext cx="3338246" cy="469392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8815" y="469392"/>
            <a:ext cx="291465" cy="469392"/>
          </a:xfrm>
        </p:spPr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03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121646" y="1"/>
            <a:ext cx="4004248" cy="100584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272034" y="2492731"/>
            <a:ext cx="1396785" cy="508995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361" y="3446555"/>
            <a:ext cx="1322620" cy="3615263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6667" y="1178006"/>
            <a:ext cx="1738849" cy="7697979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51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4060944" cy="10051416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021477" y="1699723"/>
            <a:ext cx="1835016" cy="6655463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638" y="2975613"/>
            <a:ext cx="1769255" cy="2540962"/>
          </a:xfrm>
        </p:spPr>
        <p:txBody>
          <a:bodyPr bIns="0" anchor="b">
            <a:normAutofit/>
          </a:bodyPr>
          <a:lstStyle>
            <a:lvl1pPr algn="ctr">
              <a:defRPr sz="153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3638" y="5636896"/>
            <a:ext cx="1769255" cy="2091609"/>
          </a:xfrm>
        </p:spPr>
        <p:txBody>
          <a:bodyPr tIns="0">
            <a:normAutofit/>
          </a:bodyPr>
          <a:lstStyle>
            <a:lvl1pPr marL="0" indent="0" algn="ctr">
              <a:buNone/>
              <a:defRPr sz="680">
                <a:solidFill>
                  <a:srgbClr val="FFFEFF"/>
                </a:solidFill>
              </a:defRPr>
            </a:lvl1pPr>
            <a:lvl2pPr marL="145733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2pPr>
            <a:lvl3pPr marL="291465" indent="0">
              <a:buNone/>
              <a:defRPr sz="574">
                <a:solidFill>
                  <a:schemeClr val="tx1">
                    <a:tint val="75000"/>
                  </a:schemeClr>
                </a:solidFill>
              </a:defRPr>
            </a:lvl3pPr>
            <a:lvl4pPr marL="437198" indent="0">
              <a:buNone/>
              <a:defRPr sz="510">
                <a:solidFill>
                  <a:schemeClr val="tx1">
                    <a:tint val="75000"/>
                  </a:schemeClr>
                </a:solidFill>
              </a:defRPr>
            </a:lvl4pPr>
            <a:lvl5pPr marL="582930" indent="0">
              <a:buNone/>
              <a:defRPr sz="510">
                <a:solidFill>
                  <a:schemeClr val="tx1">
                    <a:tint val="75000"/>
                  </a:schemeClr>
                </a:solidFill>
              </a:defRPr>
            </a:lvl5pPr>
            <a:lvl6pPr marL="728663" indent="0">
              <a:buNone/>
              <a:defRPr sz="510">
                <a:solidFill>
                  <a:schemeClr val="tx1">
                    <a:tint val="75000"/>
                  </a:schemeClr>
                </a:solidFill>
              </a:defRPr>
            </a:lvl6pPr>
            <a:lvl7pPr marL="874395" indent="0">
              <a:buNone/>
              <a:defRPr sz="510">
                <a:solidFill>
                  <a:schemeClr val="tx1">
                    <a:tint val="75000"/>
                  </a:schemeClr>
                </a:solidFill>
              </a:defRPr>
            </a:lvl7pPr>
            <a:lvl8pPr marL="1020128" indent="0">
              <a:buNone/>
              <a:defRPr sz="510">
                <a:solidFill>
                  <a:schemeClr val="tx1">
                    <a:tint val="75000"/>
                  </a:schemeClr>
                </a:solidFill>
              </a:defRPr>
            </a:lvl8pPr>
            <a:lvl9pPr marL="1165860" indent="0">
              <a:buNone/>
              <a:defRPr sz="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2034" y="469392"/>
            <a:ext cx="1165860" cy="469392"/>
          </a:xfrm>
        </p:spPr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034" y="9133027"/>
            <a:ext cx="3338246" cy="469392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8815" y="469392"/>
            <a:ext cx="291465" cy="469392"/>
          </a:xfrm>
        </p:spPr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056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121646" y="1"/>
            <a:ext cx="4004248" cy="100584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272034" y="2492731"/>
            <a:ext cx="1396785" cy="508995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0" y="3454100"/>
            <a:ext cx="1326919" cy="360771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9781" y="1179243"/>
            <a:ext cx="1738961" cy="360703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8620" y="5258153"/>
            <a:ext cx="1740122" cy="36236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72034" y="469392"/>
            <a:ext cx="1165860" cy="469392"/>
          </a:xfrm>
        </p:spPr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034" y="9133027"/>
            <a:ext cx="3338246" cy="46939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318815" y="469392"/>
            <a:ext cx="291465" cy="469392"/>
          </a:xfrm>
        </p:spPr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878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121646" y="1"/>
            <a:ext cx="4004248" cy="100584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272034" y="2492731"/>
            <a:ext cx="1396785" cy="508995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0" y="3455244"/>
            <a:ext cx="1326919" cy="3606574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0310" y="1176560"/>
            <a:ext cx="1617177" cy="100584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765" b="0" cap="all" baseline="0">
                <a:solidFill>
                  <a:schemeClr val="accent1"/>
                </a:solidFill>
              </a:defRPr>
            </a:lvl1pPr>
            <a:lvl2pPr marL="145733" indent="0">
              <a:buNone/>
              <a:defRPr sz="638" b="1"/>
            </a:lvl2pPr>
            <a:lvl3pPr marL="291465" indent="0">
              <a:buNone/>
              <a:defRPr sz="574" b="1"/>
            </a:lvl3pPr>
            <a:lvl4pPr marL="437198" indent="0">
              <a:buNone/>
              <a:defRPr sz="510" b="1"/>
            </a:lvl4pPr>
            <a:lvl5pPr marL="582930" indent="0">
              <a:buNone/>
              <a:defRPr sz="510" b="1"/>
            </a:lvl5pPr>
            <a:lvl6pPr marL="728663" indent="0">
              <a:buNone/>
              <a:defRPr sz="510" b="1"/>
            </a:lvl6pPr>
            <a:lvl7pPr marL="874395" indent="0">
              <a:buNone/>
              <a:defRPr sz="510" b="1"/>
            </a:lvl7pPr>
            <a:lvl8pPr marL="1020128" indent="0">
              <a:buNone/>
              <a:defRPr sz="510" b="1"/>
            </a:lvl8pPr>
            <a:lvl9pPr marL="1165860" indent="0">
              <a:buNone/>
              <a:defRPr sz="51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0321" y="2182399"/>
            <a:ext cx="1616986" cy="26038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95379" y="5258760"/>
            <a:ext cx="1623362" cy="100584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765" b="0" cap="all" baseline="0">
                <a:solidFill>
                  <a:schemeClr val="accent1"/>
                </a:solidFill>
              </a:defRPr>
            </a:lvl1pPr>
            <a:lvl2pPr marL="145733" indent="0">
              <a:buNone/>
              <a:defRPr sz="638" b="1"/>
            </a:lvl2pPr>
            <a:lvl3pPr marL="291465" indent="0">
              <a:buNone/>
              <a:defRPr sz="574" b="1"/>
            </a:lvl3pPr>
            <a:lvl4pPr marL="437198" indent="0">
              <a:buNone/>
              <a:defRPr sz="510" b="1"/>
            </a:lvl4pPr>
            <a:lvl5pPr marL="582930" indent="0">
              <a:buNone/>
              <a:defRPr sz="510" b="1"/>
            </a:lvl5pPr>
            <a:lvl6pPr marL="728663" indent="0">
              <a:buNone/>
              <a:defRPr sz="510" b="1"/>
            </a:lvl6pPr>
            <a:lvl7pPr marL="874395" indent="0">
              <a:buNone/>
              <a:defRPr sz="510" b="1"/>
            </a:lvl7pPr>
            <a:lvl8pPr marL="1020128" indent="0">
              <a:buNone/>
              <a:defRPr sz="510" b="1"/>
            </a:lvl8pPr>
            <a:lvl9pPr marL="1165860" indent="0">
              <a:buNone/>
              <a:defRPr sz="51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95379" y="6263154"/>
            <a:ext cx="1623362" cy="26186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72034" y="469392"/>
            <a:ext cx="1165860" cy="469392"/>
          </a:xfrm>
        </p:spPr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2034" y="9133027"/>
            <a:ext cx="3338246" cy="46939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318815" y="469392"/>
            <a:ext cx="291465" cy="469392"/>
          </a:xfrm>
        </p:spPr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14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121646" y="1"/>
            <a:ext cx="4004248" cy="100584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272034" y="2492731"/>
            <a:ext cx="1396785" cy="508995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361" y="3446555"/>
            <a:ext cx="1322620" cy="3615263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2034" y="9133027"/>
            <a:ext cx="3338246" cy="46939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727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72034" y="469392"/>
            <a:ext cx="1165860" cy="469392"/>
          </a:xfrm>
        </p:spPr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2034" y="9133027"/>
            <a:ext cx="3338246" cy="46939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318815" y="469392"/>
            <a:ext cx="291465" cy="469392"/>
          </a:xfrm>
        </p:spPr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6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152" y="2507618"/>
            <a:ext cx="3351848" cy="4184014"/>
          </a:xfrm>
        </p:spPr>
        <p:txBody>
          <a:bodyPr anchor="b"/>
          <a:lstStyle>
            <a:lvl1pPr>
              <a:defRPr sz="25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152" y="6731215"/>
            <a:ext cx="3351848" cy="2200274"/>
          </a:xfrm>
        </p:spPr>
        <p:txBody>
          <a:bodyPr/>
          <a:lstStyle>
            <a:lvl1pPr marL="0" indent="0">
              <a:buNone/>
              <a:defRPr sz="1020">
                <a:solidFill>
                  <a:schemeClr val="tx1"/>
                </a:solidFill>
              </a:defRPr>
            </a:lvl1pPr>
            <a:lvl2pPr marL="194310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2pPr>
            <a:lvl3pPr marL="388620" indent="0">
              <a:buNone/>
              <a:defRPr sz="765">
                <a:solidFill>
                  <a:schemeClr val="tx1">
                    <a:tint val="75000"/>
                  </a:schemeClr>
                </a:solidFill>
              </a:defRPr>
            </a:lvl3pPr>
            <a:lvl4pPr marL="58293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4pPr>
            <a:lvl5pPr marL="77724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5pPr>
            <a:lvl6pPr marL="97155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6pPr>
            <a:lvl7pPr marL="116586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7pPr>
            <a:lvl8pPr marL="136017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8pPr>
            <a:lvl9pPr marL="155448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506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121646" y="1"/>
            <a:ext cx="4004248" cy="100584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272034" y="2492731"/>
            <a:ext cx="1396785" cy="508995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361" y="3446556"/>
            <a:ext cx="1322620" cy="1797252"/>
          </a:xfrm>
        </p:spPr>
        <p:txBody>
          <a:bodyPr bIns="0" anchor="b">
            <a:noAutofit/>
          </a:bodyPr>
          <a:lstStyle>
            <a:lvl1pPr algn="ctr">
              <a:defRPr sz="119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6667" y="1175373"/>
            <a:ext cx="1740648" cy="7699259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361" y="5243808"/>
            <a:ext cx="1322620" cy="1818010"/>
          </a:xfrm>
        </p:spPr>
        <p:txBody>
          <a:bodyPr>
            <a:normAutofit/>
          </a:bodyPr>
          <a:lstStyle>
            <a:lvl1pPr marL="0" indent="0" algn="ctr">
              <a:buNone/>
              <a:defRPr sz="595">
                <a:solidFill>
                  <a:srgbClr val="FFFEFF"/>
                </a:solidFill>
              </a:defRPr>
            </a:lvl1pPr>
            <a:lvl2pPr marL="145733" indent="0">
              <a:buNone/>
              <a:defRPr sz="446"/>
            </a:lvl2pPr>
            <a:lvl3pPr marL="291465" indent="0">
              <a:buNone/>
              <a:defRPr sz="383"/>
            </a:lvl3pPr>
            <a:lvl4pPr marL="437198" indent="0">
              <a:buNone/>
              <a:defRPr sz="319"/>
            </a:lvl4pPr>
            <a:lvl5pPr marL="582930" indent="0">
              <a:buNone/>
              <a:defRPr sz="319"/>
            </a:lvl5pPr>
            <a:lvl6pPr marL="728663" indent="0">
              <a:buNone/>
              <a:defRPr sz="319"/>
            </a:lvl6pPr>
            <a:lvl7pPr marL="874395" indent="0">
              <a:buNone/>
              <a:defRPr sz="319"/>
            </a:lvl7pPr>
            <a:lvl8pPr marL="1020128" indent="0">
              <a:buNone/>
              <a:defRPr sz="319"/>
            </a:lvl8pPr>
            <a:lvl9pPr marL="1165860" indent="0">
              <a:buNone/>
              <a:defRPr sz="31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71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4060944" cy="10051416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273897" y="2490887"/>
            <a:ext cx="1852045" cy="5089949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03237" y="0"/>
            <a:ext cx="1482963" cy="100584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1020"/>
            </a:lvl1pPr>
            <a:lvl2pPr marL="145733" indent="0">
              <a:buNone/>
              <a:defRPr sz="893"/>
            </a:lvl2pPr>
            <a:lvl3pPr marL="291465" indent="0">
              <a:buNone/>
              <a:defRPr sz="765"/>
            </a:lvl3pPr>
            <a:lvl4pPr marL="437198" indent="0">
              <a:buNone/>
              <a:defRPr sz="638"/>
            </a:lvl4pPr>
            <a:lvl5pPr marL="582930" indent="0">
              <a:buNone/>
              <a:defRPr sz="638"/>
            </a:lvl5pPr>
            <a:lvl6pPr marL="728663" indent="0">
              <a:buNone/>
              <a:defRPr sz="638"/>
            </a:lvl6pPr>
            <a:lvl7pPr marL="874395" indent="0">
              <a:buNone/>
              <a:defRPr sz="638"/>
            </a:lvl7pPr>
            <a:lvl8pPr marL="1020128" indent="0">
              <a:buNone/>
              <a:defRPr sz="638"/>
            </a:lvl8pPr>
            <a:lvl9pPr marL="1165860" indent="0">
              <a:buNone/>
              <a:defRPr sz="63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524" y="3426724"/>
            <a:ext cx="1784008" cy="1856124"/>
          </a:xfrm>
        </p:spPr>
        <p:txBody>
          <a:bodyPr bIns="0" anchor="b">
            <a:normAutofit/>
          </a:bodyPr>
          <a:lstStyle>
            <a:lvl1pPr>
              <a:defRPr sz="136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3" y="5282848"/>
            <a:ext cx="1784683" cy="1781318"/>
          </a:xfrm>
        </p:spPr>
        <p:txBody>
          <a:bodyPr>
            <a:normAutofit/>
          </a:bodyPr>
          <a:lstStyle>
            <a:lvl1pPr marL="0" indent="0" algn="ctr">
              <a:buNone/>
              <a:defRPr sz="595">
                <a:solidFill>
                  <a:srgbClr val="FFFEFF"/>
                </a:solidFill>
              </a:defRPr>
            </a:lvl1pPr>
            <a:lvl2pPr marL="145733" indent="0">
              <a:buNone/>
              <a:defRPr sz="446"/>
            </a:lvl2pPr>
            <a:lvl3pPr marL="291465" indent="0">
              <a:buNone/>
              <a:defRPr sz="383"/>
            </a:lvl3pPr>
            <a:lvl4pPr marL="437198" indent="0">
              <a:buNone/>
              <a:defRPr sz="319"/>
            </a:lvl4pPr>
            <a:lvl5pPr marL="582930" indent="0">
              <a:buNone/>
              <a:defRPr sz="319"/>
            </a:lvl5pPr>
            <a:lvl6pPr marL="728663" indent="0">
              <a:buNone/>
              <a:defRPr sz="319"/>
            </a:lvl6pPr>
            <a:lvl7pPr marL="874395" indent="0">
              <a:buNone/>
              <a:defRPr sz="319"/>
            </a:lvl7pPr>
            <a:lvl8pPr marL="1020128" indent="0">
              <a:buNone/>
              <a:defRPr sz="319"/>
            </a:lvl8pPr>
            <a:lvl9pPr marL="1165860" indent="0">
              <a:buNone/>
              <a:defRPr sz="31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72034" y="469392"/>
            <a:ext cx="1165860" cy="469392"/>
          </a:xfrm>
        </p:spPr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034" y="9133027"/>
            <a:ext cx="1852422" cy="46939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34072" y="469392"/>
            <a:ext cx="291465" cy="469392"/>
          </a:xfrm>
        </p:spPr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0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121646" y="1"/>
            <a:ext cx="4004248" cy="100584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272034" y="2492731"/>
            <a:ext cx="1396785" cy="508995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609" y="3446558"/>
            <a:ext cx="1323371" cy="3626735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6667" y="1165588"/>
            <a:ext cx="1740648" cy="77103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5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1"/>
            <a:ext cx="4004248" cy="100584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2221957" y="2492731"/>
            <a:ext cx="1396785" cy="508995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58284" y="3446556"/>
            <a:ext cx="1322620" cy="361526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385" y="1177452"/>
            <a:ext cx="1750274" cy="770704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2034" y="469392"/>
            <a:ext cx="1165860" cy="469392"/>
          </a:xfrm>
        </p:spPr>
        <p:txBody>
          <a:bodyPr/>
          <a:lstStyle/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034" y="9133027"/>
            <a:ext cx="3338246" cy="46939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8815" y="469392"/>
            <a:ext cx="291465" cy="469392"/>
          </a:xfrm>
        </p:spPr>
        <p:txBody>
          <a:bodyPr/>
          <a:lstStyle/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3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7176" y="2677584"/>
            <a:ext cx="1651635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7389" y="2677584"/>
            <a:ext cx="1651635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6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682" y="535519"/>
            <a:ext cx="3351848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683" y="2465706"/>
            <a:ext cx="1644045" cy="1208404"/>
          </a:xfrm>
        </p:spPr>
        <p:txBody>
          <a:bodyPr anchor="b"/>
          <a:lstStyle>
            <a:lvl1pPr marL="0" indent="0">
              <a:buNone/>
              <a:defRPr sz="1020" b="1"/>
            </a:lvl1pPr>
            <a:lvl2pPr marL="194310" indent="0">
              <a:buNone/>
              <a:defRPr sz="850" b="1"/>
            </a:lvl2pPr>
            <a:lvl3pPr marL="388620" indent="0">
              <a:buNone/>
              <a:defRPr sz="765" b="1"/>
            </a:lvl3pPr>
            <a:lvl4pPr marL="582930" indent="0">
              <a:buNone/>
              <a:defRPr sz="680" b="1"/>
            </a:lvl4pPr>
            <a:lvl5pPr marL="777240" indent="0">
              <a:buNone/>
              <a:defRPr sz="680" b="1"/>
            </a:lvl5pPr>
            <a:lvl6pPr marL="971550" indent="0">
              <a:buNone/>
              <a:defRPr sz="680" b="1"/>
            </a:lvl6pPr>
            <a:lvl7pPr marL="1165860" indent="0">
              <a:buNone/>
              <a:defRPr sz="680" b="1"/>
            </a:lvl7pPr>
            <a:lvl8pPr marL="1360170" indent="0">
              <a:buNone/>
              <a:defRPr sz="680" b="1"/>
            </a:lvl8pPr>
            <a:lvl9pPr marL="1554480" indent="0">
              <a:buNone/>
              <a:defRPr sz="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683" y="3674110"/>
            <a:ext cx="1644045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67389" y="2465706"/>
            <a:ext cx="1652141" cy="1208404"/>
          </a:xfrm>
        </p:spPr>
        <p:txBody>
          <a:bodyPr anchor="b"/>
          <a:lstStyle>
            <a:lvl1pPr marL="0" indent="0">
              <a:buNone/>
              <a:defRPr sz="1020" b="1"/>
            </a:lvl1pPr>
            <a:lvl2pPr marL="194310" indent="0">
              <a:buNone/>
              <a:defRPr sz="850" b="1"/>
            </a:lvl2pPr>
            <a:lvl3pPr marL="388620" indent="0">
              <a:buNone/>
              <a:defRPr sz="765" b="1"/>
            </a:lvl3pPr>
            <a:lvl4pPr marL="582930" indent="0">
              <a:buNone/>
              <a:defRPr sz="680" b="1"/>
            </a:lvl4pPr>
            <a:lvl5pPr marL="777240" indent="0">
              <a:buNone/>
              <a:defRPr sz="680" b="1"/>
            </a:lvl5pPr>
            <a:lvl6pPr marL="971550" indent="0">
              <a:buNone/>
              <a:defRPr sz="680" b="1"/>
            </a:lvl6pPr>
            <a:lvl7pPr marL="1165860" indent="0">
              <a:buNone/>
              <a:defRPr sz="680" b="1"/>
            </a:lvl7pPr>
            <a:lvl8pPr marL="1360170" indent="0">
              <a:buNone/>
              <a:defRPr sz="680" b="1"/>
            </a:lvl8pPr>
            <a:lvl9pPr marL="1554480" indent="0">
              <a:buNone/>
              <a:defRPr sz="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67389" y="3674110"/>
            <a:ext cx="1652141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9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7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682" y="670560"/>
            <a:ext cx="1253401" cy="2346960"/>
          </a:xfrm>
        </p:spPr>
        <p:txBody>
          <a:bodyPr anchor="b"/>
          <a:lstStyle>
            <a:lvl1pPr>
              <a:defRPr sz="1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141" y="1448226"/>
            <a:ext cx="1967389" cy="7147983"/>
          </a:xfrm>
        </p:spPr>
        <p:txBody>
          <a:bodyPr/>
          <a:lstStyle>
            <a:lvl1pPr>
              <a:defRPr sz="1360"/>
            </a:lvl1pPr>
            <a:lvl2pPr>
              <a:defRPr sz="1190"/>
            </a:lvl2pPr>
            <a:lvl3pPr>
              <a:defRPr sz="1020"/>
            </a:lvl3pPr>
            <a:lvl4pPr>
              <a:defRPr sz="850"/>
            </a:lvl4pPr>
            <a:lvl5pPr>
              <a:defRPr sz="850"/>
            </a:lvl5pPr>
            <a:lvl6pPr>
              <a:defRPr sz="850"/>
            </a:lvl6pPr>
            <a:lvl7pPr>
              <a:defRPr sz="850"/>
            </a:lvl7pPr>
            <a:lvl8pPr>
              <a:defRPr sz="850"/>
            </a:lvl8pPr>
            <a:lvl9pPr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682" y="3017520"/>
            <a:ext cx="1253401" cy="5590329"/>
          </a:xfrm>
        </p:spPr>
        <p:txBody>
          <a:bodyPr/>
          <a:lstStyle>
            <a:lvl1pPr marL="0" indent="0">
              <a:buNone/>
              <a:defRPr sz="680"/>
            </a:lvl1pPr>
            <a:lvl2pPr marL="194310" indent="0">
              <a:buNone/>
              <a:defRPr sz="595"/>
            </a:lvl2pPr>
            <a:lvl3pPr marL="388620" indent="0">
              <a:buNone/>
              <a:defRPr sz="510"/>
            </a:lvl3pPr>
            <a:lvl4pPr marL="582930" indent="0">
              <a:buNone/>
              <a:defRPr sz="425"/>
            </a:lvl4pPr>
            <a:lvl5pPr marL="777240" indent="0">
              <a:buNone/>
              <a:defRPr sz="425"/>
            </a:lvl5pPr>
            <a:lvl6pPr marL="971550" indent="0">
              <a:buNone/>
              <a:defRPr sz="425"/>
            </a:lvl6pPr>
            <a:lvl7pPr marL="1165860" indent="0">
              <a:buNone/>
              <a:defRPr sz="425"/>
            </a:lvl7pPr>
            <a:lvl8pPr marL="1360170" indent="0">
              <a:buNone/>
              <a:defRPr sz="425"/>
            </a:lvl8pPr>
            <a:lvl9pPr marL="1554480" indent="0">
              <a:buNone/>
              <a:defRPr sz="4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4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682" y="670560"/>
            <a:ext cx="1253401" cy="2346960"/>
          </a:xfrm>
        </p:spPr>
        <p:txBody>
          <a:bodyPr anchor="b"/>
          <a:lstStyle>
            <a:lvl1pPr>
              <a:defRPr sz="1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52141" y="1448226"/>
            <a:ext cx="1967389" cy="7147983"/>
          </a:xfrm>
        </p:spPr>
        <p:txBody>
          <a:bodyPr anchor="t"/>
          <a:lstStyle>
            <a:lvl1pPr marL="0" indent="0">
              <a:buNone/>
              <a:defRPr sz="1360"/>
            </a:lvl1pPr>
            <a:lvl2pPr marL="194310" indent="0">
              <a:buNone/>
              <a:defRPr sz="1190"/>
            </a:lvl2pPr>
            <a:lvl3pPr marL="388620" indent="0">
              <a:buNone/>
              <a:defRPr sz="1020"/>
            </a:lvl3pPr>
            <a:lvl4pPr marL="582930" indent="0">
              <a:buNone/>
              <a:defRPr sz="850"/>
            </a:lvl4pPr>
            <a:lvl5pPr marL="777240" indent="0">
              <a:buNone/>
              <a:defRPr sz="850"/>
            </a:lvl5pPr>
            <a:lvl6pPr marL="971550" indent="0">
              <a:buNone/>
              <a:defRPr sz="850"/>
            </a:lvl6pPr>
            <a:lvl7pPr marL="1165860" indent="0">
              <a:buNone/>
              <a:defRPr sz="850"/>
            </a:lvl7pPr>
            <a:lvl8pPr marL="1360170" indent="0">
              <a:buNone/>
              <a:defRPr sz="850"/>
            </a:lvl8pPr>
            <a:lvl9pPr marL="1554480" indent="0">
              <a:buNone/>
              <a:defRPr sz="8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682" y="3017520"/>
            <a:ext cx="1253401" cy="5590329"/>
          </a:xfrm>
        </p:spPr>
        <p:txBody>
          <a:bodyPr/>
          <a:lstStyle>
            <a:lvl1pPr marL="0" indent="0">
              <a:buNone/>
              <a:defRPr sz="680"/>
            </a:lvl1pPr>
            <a:lvl2pPr marL="194310" indent="0">
              <a:buNone/>
              <a:defRPr sz="595"/>
            </a:lvl2pPr>
            <a:lvl3pPr marL="388620" indent="0">
              <a:buNone/>
              <a:defRPr sz="510"/>
            </a:lvl3pPr>
            <a:lvl4pPr marL="582930" indent="0">
              <a:buNone/>
              <a:defRPr sz="425"/>
            </a:lvl4pPr>
            <a:lvl5pPr marL="777240" indent="0">
              <a:buNone/>
              <a:defRPr sz="425"/>
            </a:lvl5pPr>
            <a:lvl6pPr marL="971550" indent="0">
              <a:buNone/>
              <a:defRPr sz="425"/>
            </a:lvl6pPr>
            <a:lvl7pPr marL="1165860" indent="0">
              <a:buNone/>
              <a:defRPr sz="425"/>
            </a:lvl7pPr>
            <a:lvl8pPr marL="1360170" indent="0">
              <a:buNone/>
              <a:defRPr sz="425"/>
            </a:lvl8pPr>
            <a:lvl9pPr marL="1554480" indent="0">
              <a:buNone/>
              <a:defRPr sz="4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9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7176" y="535519"/>
            <a:ext cx="3351848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176" y="2677584"/>
            <a:ext cx="3351848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7176" y="9322649"/>
            <a:ext cx="87439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7304" y="9322649"/>
            <a:ext cx="131159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44629" y="9322649"/>
            <a:ext cx="87439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6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8620" rtl="0" eaLnBrk="1" latinLnBrk="0" hangingPunct="1">
        <a:lnSpc>
          <a:spcPct val="90000"/>
        </a:lnSpc>
        <a:spcBef>
          <a:spcPct val="0"/>
        </a:spcBef>
        <a:buNone/>
        <a:defRPr sz="18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155" indent="-97155" algn="l" defTabSz="38862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190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indent="-97155" algn="l" defTabSz="388620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2pPr>
      <a:lvl3pPr marL="485775" indent="-97155" algn="l" defTabSz="388620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80085" indent="-97155" algn="l" defTabSz="388620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4pPr>
      <a:lvl5pPr marL="874395" indent="-97155" algn="l" defTabSz="388620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5pPr>
      <a:lvl6pPr marL="1068705" indent="-97155" algn="l" defTabSz="388620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6pPr>
      <a:lvl7pPr marL="1263015" indent="-97155" algn="l" defTabSz="388620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7pPr>
      <a:lvl8pPr marL="1457325" indent="-97155" algn="l" defTabSz="388620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8pPr>
      <a:lvl9pPr marL="1651635" indent="-97155" algn="l" defTabSz="388620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620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1pPr>
      <a:lvl2pPr marL="194310" algn="l" defTabSz="388620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2pPr>
      <a:lvl3pPr marL="388620" algn="l" defTabSz="388620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3pPr>
      <a:lvl4pPr marL="582930" algn="l" defTabSz="388620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algn="l" defTabSz="388620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5pPr>
      <a:lvl6pPr marL="971550" algn="l" defTabSz="388620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6pPr>
      <a:lvl7pPr marL="1165860" algn="l" defTabSz="388620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7pPr>
      <a:lvl8pPr marL="1360170" algn="l" defTabSz="388620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algn="l" defTabSz="388620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700" y="534988"/>
            <a:ext cx="3352800" cy="1944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00" y="2678113"/>
            <a:ext cx="3352800" cy="6381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6700" y="9323388"/>
            <a:ext cx="874713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09C3B-11F3-478F-B4A2-182AE3EA43A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7463" y="9323388"/>
            <a:ext cx="131127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44788" y="9323388"/>
            <a:ext cx="874712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01E6-0359-4832-BC28-7F691A61D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2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8361" y="3446557"/>
            <a:ext cx="1322620" cy="3615263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6667" y="1165588"/>
            <a:ext cx="1733613" cy="7710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034" y="469392"/>
            <a:ext cx="1165860" cy="4693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E1A38-8E70-47DD-8D07-1037B69616E9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034" y="9133027"/>
            <a:ext cx="3338246" cy="4693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18815" y="469392"/>
            <a:ext cx="291465" cy="4693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E661B-791D-4CC5-8B63-6CC18A0EC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2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291465" rtl="0" eaLnBrk="1" latinLnBrk="0" hangingPunct="1">
        <a:lnSpc>
          <a:spcPct val="85000"/>
        </a:lnSpc>
        <a:spcBef>
          <a:spcPct val="0"/>
        </a:spcBef>
        <a:buNone/>
        <a:defRPr sz="1360" b="0" i="0" kern="1200" cap="none" spc="-48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72866" indent="-72866" algn="l" defTabSz="291465" rtl="0" eaLnBrk="1" latinLnBrk="0" hangingPunct="1">
        <a:lnSpc>
          <a:spcPct val="120000"/>
        </a:lnSpc>
        <a:spcBef>
          <a:spcPts val="31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68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18599" indent="-72866" algn="l" defTabSz="291465" rtl="0" eaLnBrk="1" latinLnBrk="0" hangingPunct="1">
        <a:lnSpc>
          <a:spcPct val="120000"/>
        </a:lnSpc>
        <a:spcBef>
          <a:spcPts val="15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595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364331" indent="-72866" algn="l" defTabSz="291465" rtl="0" eaLnBrk="1" latinLnBrk="0" hangingPunct="1">
        <a:lnSpc>
          <a:spcPct val="120000"/>
        </a:lnSpc>
        <a:spcBef>
          <a:spcPts val="15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51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510064" indent="-72866" algn="l" defTabSz="291465" rtl="0" eaLnBrk="1" latinLnBrk="0" hangingPunct="1">
        <a:lnSpc>
          <a:spcPct val="120000"/>
        </a:lnSpc>
        <a:spcBef>
          <a:spcPts val="15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51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655796" indent="-72866" algn="l" defTabSz="291465" rtl="0" eaLnBrk="1" latinLnBrk="0" hangingPunct="1">
        <a:lnSpc>
          <a:spcPct val="120000"/>
        </a:lnSpc>
        <a:spcBef>
          <a:spcPts val="15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51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801529" indent="-72866" algn="l" defTabSz="291465" rtl="0" eaLnBrk="1" latinLnBrk="0" hangingPunct="1">
        <a:lnSpc>
          <a:spcPct val="120000"/>
        </a:lnSpc>
        <a:spcBef>
          <a:spcPts val="15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383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947261" indent="-72866" algn="l" defTabSz="291465" rtl="0" eaLnBrk="1" latinLnBrk="0" hangingPunct="1">
        <a:lnSpc>
          <a:spcPct val="120000"/>
        </a:lnSpc>
        <a:spcBef>
          <a:spcPts val="15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383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092994" indent="-72866" algn="l" defTabSz="291465" rtl="0" eaLnBrk="1" latinLnBrk="0" hangingPunct="1">
        <a:lnSpc>
          <a:spcPct val="120000"/>
        </a:lnSpc>
        <a:spcBef>
          <a:spcPts val="15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383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238726" indent="-72866" algn="l" defTabSz="291465" rtl="0" eaLnBrk="1" latinLnBrk="0" hangingPunct="1">
        <a:lnSpc>
          <a:spcPct val="120000"/>
        </a:lnSpc>
        <a:spcBef>
          <a:spcPts val="15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383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465" rtl="0" eaLnBrk="1" latinLnBrk="0" hangingPunct="1">
        <a:defRPr sz="574" kern="1200">
          <a:solidFill>
            <a:schemeClr val="tx1"/>
          </a:solidFill>
          <a:latin typeface="+mn-lt"/>
          <a:ea typeface="+mn-ea"/>
          <a:cs typeface="+mn-cs"/>
        </a:defRPr>
      </a:lvl1pPr>
      <a:lvl2pPr marL="145733" algn="l" defTabSz="291465" rtl="0" eaLnBrk="1" latinLnBrk="0" hangingPunct="1">
        <a:defRPr sz="574" kern="1200">
          <a:solidFill>
            <a:schemeClr val="tx1"/>
          </a:solidFill>
          <a:latin typeface="+mn-lt"/>
          <a:ea typeface="+mn-ea"/>
          <a:cs typeface="+mn-cs"/>
        </a:defRPr>
      </a:lvl2pPr>
      <a:lvl3pPr marL="291465" algn="l" defTabSz="291465" rtl="0" eaLnBrk="1" latinLnBrk="0" hangingPunct="1">
        <a:defRPr sz="574" kern="1200">
          <a:solidFill>
            <a:schemeClr val="tx1"/>
          </a:solidFill>
          <a:latin typeface="+mn-lt"/>
          <a:ea typeface="+mn-ea"/>
          <a:cs typeface="+mn-cs"/>
        </a:defRPr>
      </a:lvl3pPr>
      <a:lvl4pPr marL="437198" algn="l" defTabSz="291465" rtl="0" eaLnBrk="1" latinLnBrk="0" hangingPunct="1">
        <a:defRPr sz="574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algn="l" defTabSz="291465" rtl="0" eaLnBrk="1" latinLnBrk="0" hangingPunct="1">
        <a:defRPr sz="574" kern="1200">
          <a:solidFill>
            <a:schemeClr val="tx1"/>
          </a:solidFill>
          <a:latin typeface="+mn-lt"/>
          <a:ea typeface="+mn-ea"/>
          <a:cs typeface="+mn-cs"/>
        </a:defRPr>
      </a:lvl5pPr>
      <a:lvl6pPr marL="728663" algn="l" defTabSz="291465" rtl="0" eaLnBrk="1" latinLnBrk="0" hangingPunct="1">
        <a:defRPr sz="574" kern="1200">
          <a:solidFill>
            <a:schemeClr val="tx1"/>
          </a:solidFill>
          <a:latin typeface="+mn-lt"/>
          <a:ea typeface="+mn-ea"/>
          <a:cs typeface="+mn-cs"/>
        </a:defRPr>
      </a:lvl6pPr>
      <a:lvl7pPr marL="874395" algn="l" defTabSz="291465" rtl="0" eaLnBrk="1" latinLnBrk="0" hangingPunct="1">
        <a:defRPr sz="574" kern="1200">
          <a:solidFill>
            <a:schemeClr val="tx1"/>
          </a:solidFill>
          <a:latin typeface="+mn-lt"/>
          <a:ea typeface="+mn-ea"/>
          <a:cs typeface="+mn-cs"/>
        </a:defRPr>
      </a:lvl7pPr>
      <a:lvl8pPr marL="1020128" algn="l" defTabSz="291465" rtl="0" eaLnBrk="1" latinLnBrk="0" hangingPunct="1">
        <a:defRPr sz="574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" algn="l" defTabSz="291465" rtl="0" eaLnBrk="1" latinLnBrk="0" hangingPunct="1">
        <a:defRPr sz="5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3886200" cy="76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9601200"/>
            <a:ext cx="3886200" cy="457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0" y="6858000"/>
            <a:ext cx="3886200" cy="2743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043173"/>
            <a:ext cx="3886200" cy="18148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762000"/>
            <a:ext cx="3886200" cy="24383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200401"/>
            <a:ext cx="3886200" cy="18427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108" y="150168"/>
            <a:ext cx="398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Get In To BYU?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6952" y="1461701"/>
            <a:ext cx="1901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2017: </a:t>
            </a:r>
          </a:p>
          <a:p>
            <a:pPr algn="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13,707 Applied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" y="331354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ACT/SAT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109" y="56388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GPA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109" y="7467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student stats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109" y="9601200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from: admissions.byu.edu/entrance-averages</a:t>
            </a:r>
            <a:endParaRPr lang="en-US" sz="1200" dirty="0"/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286244062"/>
              </p:ext>
            </p:extLst>
          </p:nvPr>
        </p:nvGraphicFramePr>
        <p:xfrm>
          <a:off x="-800100" y="870346"/>
          <a:ext cx="3730557" cy="2018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86320370"/>
              </p:ext>
            </p:extLst>
          </p:nvPr>
        </p:nvGraphicFramePr>
        <p:xfrm>
          <a:off x="741150" y="3278904"/>
          <a:ext cx="3030750" cy="1857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043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3886200" cy="76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9773944"/>
            <a:ext cx="3886200" cy="2844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606681"/>
            <a:ext cx="3886200" cy="2311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762001"/>
            <a:ext cx="3886200" cy="28424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596413"/>
            <a:ext cx="3886200" cy="20102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108" y="150168"/>
            <a:ext cx="398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Get In To BYU?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192" y="1354966"/>
            <a:ext cx="2167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=1,000 Applicants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20485" y="9773945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2E75B6"/>
                </a:solidFill>
              </a:rPr>
              <a:t>Data from: admissions.byu.edu/entrance-averages</a:t>
            </a:r>
            <a:endParaRPr lang="en-US" sz="1200" dirty="0">
              <a:solidFill>
                <a:srgbClr val="2E75B6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1108" y="1230565"/>
            <a:ext cx="201941" cy="452326"/>
            <a:chOff x="1333500" y="1441450"/>
            <a:chExt cx="1219200" cy="2730881"/>
          </a:xfrm>
        </p:grpSpPr>
        <p:sp>
          <p:nvSpPr>
            <p:cNvPr id="23" name="Oval 22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1108" y="1894419"/>
            <a:ext cx="328454" cy="735702"/>
            <a:chOff x="1333500" y="1441450"/>
            <a:chExt cx="1219200" cy="2730881"/>
          </a:xfrm>
          <a:solidFill>
            <a:srgbClr val="2E75B6"/>
          </a:solidFill>
        </p:grpSpPr>
        <p:sp>
          <p:nvSpPr>
            <p:cNvPr id="26" name="Oval 25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77274" y="1894419"/>
            <a:ext cx="328454" cy="735702"/>
            <a:chOff x="1333500" y="1441450"/>
            <a:chExt cx="1219200" cy="2730881"/>
          </a:xfrm>
          <a:solidFill>
            <a:srgbClr val="2E75B6"/>
          </a:solidFill>
        </p:grpSpPr>
        <p:sp>
          <p:nvSpPr>
            <p:cNvPr id="29" name="Oval 28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63440" y="1890920"/>
            <a:ext cx="328454" cy="735702"/>
            <a:chOff x="1333500" y="1441450"/>
            <a:chExt cx="1219200" cy="2730881"/>
          </a:xfrm>
          <a:solidFill>
            <a:srgbClr val="2E75B6"/>
          </a:solidFill>
        </p:grpSpPr>
        <p:sp>
          <p:nvSpPr>
            <p:cNvPr id="32" name="Oval 31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49606" y="1890920"/>
            <a:ext cx="328454" cy="735702"/>
            <a:chOff x="1333500" y="1441450"/>
            <a:chExt cx="1219200" cy="2730881"/>
          </a:xfrm>
          <a:solidFill>
            <a:srgbClr val="2E75B6"/>
          </a:solidFill>
        </p:grpSpPr>
        <p:sp>
          <p:nvSpPr>
            <p:cNvPr id="35" name="Oval 34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035772" y="1890920"/>
            <a:ext cx="328454" cy="735702"/>
            <a:chOff x="1333500" y="1441450"/>
            <a:chExt cx="1219200" cy="2730881"/>
          </a:xfrm>
          <a:solidFill>
            <a:srgbClr val="2E75B6"/>
          </a:solidFill>
        </p:grpSpPr>
        <p:sp>
          <p:nvSpPr>
            <p:cNvPr id="38" name="Oval 37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21938" y="1890920"/>
            <a:ext cx="328454" cy="735702"/>
            <a:chOff x="1333500" y="1441450"/>
            <a:chExt cx="1219200" cy="2730881"/>
          </a:xfrm>
          <a:solidFill>
            <a:srgbClr val="2E75B6"/>
          </a:solidFill>
        </p:grpSpPr>
        <p:sp>
          <p:nvSpPr>
            <p:cNvPr id="41" name="Oval 40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008104" y="1890920"/>
            <a:ext cx="328454" cy="735702"/>
            <a:chOff x="1333500" y="1441450"/>
            <a:chExt cx="1219200" cy="2730881"/>
          </a:xfrm>
          <a:solidFill>
            <a:srgbClr val="2E75B6"/>
          </a:solidFill>
        </p:grpSpPr>
        <p:sp>
          <p:nvSpPr>
            <p:cNvPr id="44" name="Oval 43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1108" y="2700135"/>
            <a:ext cx="328454" cy="735702"/>
            <a:chOff x="91108" y="2296098"/>
            <a:chExt cx="328454" cy="735702"/>
          </a:xfrm>
        </p:grpSpPr>
        <p:sp>
          <p:nvSpPr>
            <p:cNvPr id="50" name="Oval 49"/>
            <p:cNvSpPr/>
            <p:nvPr/>
          </p:nvSpPr>
          <p:spPr>
            <a:xfrm>
              <a:off x="173222" y="2296098"/>
              <a:ext cx="164227" cy="16422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91108" y="2474866"/>
              <a:ext cx="328454" cy="556934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76813" y="2700135"/>
            <a:ext cx="328454" cy="735702"/>
            <a:chOff x="1333500" y="1441450"/>
            <a:chExt cx="1219200" cy="2730881"/>
          </a:xfrm>
        </p:grpSpPr>
        <p:sp>
          <p:nvSpPr>
            <p:cNvPr id="53" name="Oval 52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62518" y="2700135"/>
            <a:ext cx="328454" cy="735702"/>
            <a:chOff x="1333500" y="1441450"/>
            <a:chExt cx="1219200" cy="2730881"/>
          </a:xfrm>
        </p:grpSpPr>
        <p:sp>
          <p:nvSpPr>
            <p:cNvPr id="56" name="Oval 55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548223" y="2700135"/>
            <a:ext cx="328454" cy="735702"/>
            <a:chOff x="1333500" y="1441450"/>
            <a:chExt cx="1219200" cy="2730881"/>
          </a:xfrm>
        </p:grpSpPr>
        <p:sp>
          <p:nvSpPr>
            <p:cNvPr id="59" name="Oval 58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033928" y="2700135"/>
            <a:ext cx="328454" cy="735702"/>
            <a:chOff x="1333500" y="1441450"/>
            <a:chExt cx="1219200" cy="2730881"/>
          </a:xfrm>
        </p:grpSpPr>
        <p:sp>
          <p:nvSpPr>
            <p:cNvPr id="62" name="Oval 61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19634" y="2699267"/>
            <a:ext cx="220314" cy="735702"/>
            <a:chOff x="3412158" y="2367947"/>
            <a:chExt cx="241301" cy="805783"/>
          </a:xfrm>
        </p:grpSpPr>
        <p:sp>
          <p:nvSpPr>
            <p:cNvPr id="68" name="Freeform 67"/>
            <p:cNvSpPr/>
            <p:nvPr/>
          </p:nvSpPr>
          <p:spPr>
            <a:xfrm>
              <a:off x="3502094" y="2367947"/>
              <a:ext cx="151365" cy="179872"/>
            </a:xfrm>
            <a:custGeom>
              <a:avLst/>
              <a:gdLst>
                <a:gd name="connsiteX0" fmla="*/ 89936 w 151365"/>
                <a:gd name="connsiteY0" fmla="*/ 0 h 179872"/>
                <a:gd name="connsiteX1" fmla="*/ 124943 w 151365"/>
                <a:gd name="connsiteY1" fmla="*/ 7068 h 179872"/>
                <a:gd name="connsiteX2" fmla="*/ 151365 w 151365"/>
                <a:gd name="connsiteY2" fmla="*/ 24882 h 179872"/>
                <a:gd name="connsiteX3" fmla="*/ 151365 w 151365"/>
                <a:gd name="connsiteY3" fmla="*/ 154990 h 179872"/>
                <a:gd name="connsiteX4" fmla="*/ 124943 w 151365"/>
                <a:gd name="connsiteY4" fmla="*/ 172804 h 179872"/>
                <a:gd name="connsiteX5" fmla="*/ 89936 w 151365"/>
                <a:gd name="connsiteY5" fmla="*/ 179872 h 179872"/>
                <a:gd name="connsiteX6" fmla="*/ 0 w 151365"/>
                <a:gd name="connsiteY6" fmla="*/ 89936 h 179872"/>
                <a:gd name="connsiteX7" fmla="*/ 89936 w 151365"/>
                <a:gd name="connsiteY7" fmla="*/ 0 h 179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1365" h="179872">
                  <a:moveTo>
                    <a:pt x="89936" y="0"/>
                  </a:moveTo>
                  <a:cubicBezTo>
                    <a:pt x="102353" y="0"/>
                    <a:pt x="114183" y="2517"/>
                    <a:pt x="124943" y="7068"/>
                  </a:cubicBezTo>
                  <a:lnTo>
                    <a:pt x="151365" y="24882"/>
                  </a:lnTo>
                  <a:lnTo>
                    <a:pt x="151365" y="154990"/>
                  </a:lnTo>
                  <a:lnTo>
                    <a:pt x="124943" y="172804"/>
                  </a:lnTo>
                  <a:cubicBezTo>
                    <a:pt x="114183" y="177356"/>
                    <a:pt x="102353" y="179872"/>
                    <a:pt x="89936" y="179872"/>
                  </a:cubicBezTo>
                  <a:cubicBezTo>
                    <a:pt x="40266" y="179872"/>
                    <a:pt x="0" y="139606"/>
                    <a:pt x="0" y="89936"/>
                  </a:cubicBezTo>
                  <a:cubicBezTo>
                    <a:pt x="0" y="40266"/>
                    <a:pt x="40266" y="0"/>
                    <a:pt x="89936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3412158" y="2563744"/>
              <a:ext cx="241301" cy="609986"/>
            </a:xfrm>
            <a:custGeom>
              <a:avLst/>
              <a:gdLst>
                <a:gd name="connsiteX0" fmla="*/ 44969 w 241301"/>
                <a:gd name="connsiteY0" fmla="*/ 0 h 609986"/>
                <a:gd name="connsiteX1" fmla="*/ 241301 w 241301"/>
                <a:gd name="connsiteY1" fmla="*/ 0 h 609986"/>
                <a:gd name="connsiteX2" fmla="*/ 241301 w 241301"/>
                <a:gd name="connsiteY2" fmla="*/ 609820 h 609986"/>
                <a:gd name="connsiteX3" fmla="*/ 213879 w 241301"/>
                <a:gd name="connsiteY3" fmla="*/ 598462 h 609986"/>
                <a:gd name="connsiteX4" fmla="*/ 202355 w 241301"/>
                <a:gd name="connsiteY4" fmla="*/ 570639 h 609986"/>
                <a:gd name="connsiteX5" fmla="*/ 202355 w 241301"/>
                <a:gd name="connsiteY5" fmla="*/ 314774 h 609986"/>
                <a:gd name="connsiteX6" fmla="*/ 157387 w 241301"/>
                <a:gd name="connsiteY6" fmla="*/ 314774 h 609986"/>
                <a:gd name="connsiteX7" fmla="*/ 157387 w 241301"/>
                <a:gd name="connsiteY7" fmla="*/ 570639 h 609986"/>
                <a:gd name="connsiteX8" fmla="*/ 118040 w 241301"/>
                <a:gd name="connsiteY8" fmla="*/ 609986 h 609986"/>
                <a:gd name="connsiteX9" fmla="*/ 78694 w 241301"/>
                <a:gd name="connsiteY9" fmla="*/ 570639 h 609986"/>
                <a:gd name="connsiteX10" fmla="*/ 78694 w 241301"/>
                <a:gd name="connsiteY10" fmla="*/ 314774 h 609986"/>
                <a:gd name="connsiteX11" fmla="*/ 78694 w 241301"/>
                <a:gd name="connsiteY11" fmla="*/ 311026 h 609986"/>
                <a:gd name="connsiteX12" fmla="*/ 78694 w 241301"/>
                <a:gd name="connsiteY12" fmla="*/ 89935 h 609986"/>
                <a:gd name="connsiteX13" fmla="*/ 46842 w 241301"/>
                <a:gd name="connsiteY13" fmla="*/ 89935 h 609986"/>
                <a:gd name="connsiteX14" fmla="*/ 46842 w 241301"/>
                <a:gd name="connsiteY14" fmla="*/ 248259 h 609986"/>
                <a:gd name="connsiteX15" fmla="*/ 23421 w 241301"/>
                <a:gd name="connsiteY15" fmla="*/ 271680 h 609986"/>
                <a:gd name="connsiteX16" fmla="*/ 0 w 241301"/>
                <a:gd name="connsiteY16" fmla="*/ 248259 h 609986"/>
                <a:gd name="connsiteX17" fmla="*/ 0 w 241301"/>
                <a:gd name="connsiteY17" fmla="*/ 89935 h 609986"/>
                <a:gd name="connsiteX18" fmla="*/ 0 w 241301"/>
                <a:gd name="connsiteY18" fmla="*/ 66515 h 609986"/>
                <a:gd name="connsiteX19" fmla="*/ 0 w 241301"/>
                <a:gd name="connsiteY19" fmla="*/ 44969 h 609986"/>
                <a:gd name="connsiteX20" fmla="*/ 44969 w 241301"/>
                <a:gd name="connsiteY20" fmla="*/ 0 h 60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41301" h="609986">
                  <a:moveTo>
                    <a:pt x="44969" y="0"/>
                  </a:moveTo>
                  <a:lnTo>
                    <a:pt x="241301" y="0"/>
                  </a:lnTo>
                  <a:lnTo>
                    <a:pt x="241301" y="609820"/>
                  </a:lnTo>
                  <a:lnTo>
                    <a:pt x="213879" y="598462"/>
                  </a:lnTo>
                  <a:cubicBezTo>
                    <a:pt x="206759" y="591341"/>
                    <a:pt x="202355" y="581505"/>
                    <a:pt x="202355" y="570639"/>
                  </a:cubicBezTo>
                  <a:lnTo>
                    <a:pt x="202355" y="314774"/>
                  </a:lnTo>
                  <a:lnTo>
                    <a:pt x="157387" y="314774"/>
                  </a:lnTo>
                  <a:lnTo>
                    <a:pt x="157387" y="570639"/>
                  </a:lnTo>
                  <a:cubicBezTo>
                    <a:pt x="157387" y="592370"/>
                    <a:pt x="139771" y="609986"/>
                    <a:pt x="118040" y="609986"/>
                  </a:cubicBezTo>
                  <a:cubicBezTo>
                    <a:pt x="96310" y="609986"/>
                    <a:pt x="78694" y="592370"/>
                    <a:pt x="78694" y="570639"/>
                  </a:cubicBezTo>
                  <a:lnTo>
                    <a:pt x="78694" y="314774"/>
                  </a:lnTo>
                  <a:lnTo>
                    <a:pt x="78694" y="311026"/>
                  </a:lnTo>
                  <a:lnTo>
                    <a:pt x="78694" y="89935"/>
                  </a:lnTo>
                  <a:lnTo>
                    <a:pt x="46842" y="89935"/>
                  </a:lnTo>
                  <a:lnTo>
                    <a:pt x="46842" y="248259"/>
                  </a:lnTo>
                  <a:cubicBezTo>
                    <a:pt x="46842" y="261194"/>
                    <a:pt x="36356" y="271680"/>
                    <a:pt x="23421" y="271680"/>
                  </a:cubicBezTo>
                  <a:cubicBezTo>
                    <a:pt x="10486" y="271680"/>
                    <a:pt x="0" y="261194"/>
                    <a:pt x="0" y="248259"/>
                  </a:cubicBezTo>
                  <a:lnTo>
                    <a:pt x="0" y="89935"/>
                  </a:lnTo>
                  <a:lnTo>
                    <a:pt x="0" y="66515"/>
                  </a:lnTo>
                  <a:lnTo>
                    <a:pt x="0" y="44969"/>
                  </a:lnTo>
                  <a:cubicBezTo>
                    <a:pt x="0" y="20133"/>
                    <a:pt x="20133" y="0"/>
                    <a:pt x="44969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494273" y="1892474"/>
            <a:ext cx="328721" cy="737648"/>
            <a:chOff x="91108" y="2436082"/>
            <a:chExt cx="328721" cy="737648"/>
          </a:xfrm>
        </p:grpSpPr>
        <p:grpSp>
          <p:nvGrpSpPr>
            <p:cNvPr id="46" name="Group 45"/>
            <p:cNvGrpSpPr/>
            <p:nvPr/>
          </p:nvGrpSpPr>
          <p:grpSpPr>
            <a:xfrm>
              <a:off x="91108" y="2438028"/>
              <a:ext cx="328454" cy="735702"/>
              <a:chOff x="1333500" y="1441450"/>
              <a:chExt cx="1219200" cy="2730881"/>
            </a:xfrm>
            <a:solidFill>
              <a:srgbClr val="2E75B6"/>
            </a:solidFill>
          </p:grpSpPr>
          <p:sp>
            <p:nvSpPr>
              <p:cNvPr id="47" name="Oval 46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 flipH="1">
              <a:off x="199515" y="2436082"/>
              <a:ext cx="220314" cy="735702"/>
              <a:chOff x="3412158" y="2367947"/>
              <a:chExt cx="241301" cy="805783"/>
            </a:xfrm>
          </p:grpSpPr>
          <p:sp>
            <p:nvSpPr>
              <p:cNvPr id="73" name="Freeform 72"/>
              <p:cNvSpPr/>
              <p:nvPr/>
            </p:nvSpPr>
            <p:spPr>
              <a:xfrm>
                <a:off x="3502094" y="2367947"/>
                <a:ext cx="151365" cy="179872"/>
              </a:xfrm>
              <a:custGeom>
                <a:avLst/>
                <a:gdLst>
                  <a:gd name="connsiteX0" fmla="*/ 89936 w 151365"/>
                  <a:gd name="connsiteY0" fmla="*/ 0 h 179872"/>
                  <a:gd name="connsiteX1" fmla="*/ 124943 w 151365"/>
                  <a:gd name="connsiteY1" fmla="*/ 7068 h 179872"/>
                  <a:gd name="connsiteX2" fmla="*/ 151365 w 151365"/>
                  <a:gd name="connsiteY2" fmla="*/ 24882 h 179872"/>
                  <a:gd name="connsiteX3" fmla="*/ 151365 w 151365"/>
                  <a:gd name="connsiteY3" fmla="*/ 154990 h 179872"/>
                  <a:gd name="connsiteX4" fmla="*/ 124943 w 151365"/>
                  <a:gd name="connsiteY4" fmla="*/ 172804 h 179872"/>
                  <a:gd name="connsiteX5" fmla="*/ 89936 w 151365"/>
                  <a:gd name="connsiteY5" fmla="*/ 179872 h 179872"/>
                  <a:gd name="connsiteX6" fmla="*/ 0 w 151365"/>
                  <a:gd name="connsiteY6" fmla="*/ 89936 h 179872"/>
                  <a:gd name="connsiteX7" fmla="*/ 89936 w 151365"/>
                  <a:gd name="connsiteY7" fmla="*/ 0 h 179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1365" h="179872">
                    <a:moveTo>
                      <a:pt x="89936" y="0"/>
                    </a:moveTo>
                    <a:cubicBezTo>
                      <a:pt x="102353" y="0"/>
                      <a:pt x="114183" y="2517"/>
                      <a:pt x="124943" y="7068"/>
                    </a:cubicBezTo>
                    <a:lnTo>
                      <a:pt x="151365" y="24882"/>
                    </a:lnTo>
                    <a:lnTo>
                      <a:pt x="151365" y="154990"/>
                    </a:lnTo>
                    <a:lnTo>
                      <a:pt x="124943" y="172804"/>
                    </a:lnTo>
                    <a:cubicBezTo>
                      <a:pt x="114183" y="177356"/>
                      <a:pt x="102353" y="179872"/>
                      <a:pt x="89936" y="179872"/>
                    </a:cubicBezTo>
                    <a:cubicBezTo>
                      <a:pt x="40266" y="179872"/>
                      <a:pt x="0" y="139606"/>
                      <a:pt x="0" y="89936"/>
                    </a:cubicBezTo>
                    <a:cubicBezTo>
                      <a:pt x="0" y="40266"/>
                      <a:pt x="40266" y="0"/>
                      <a:pt x="89936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3412158" y="2563744"/>
                <a:ext cx="241301" cy="609986"/>
              </a:xfrm>
              <a:custGeom>
                <a:avLst/>
                <a:gdLst>
                  <a:gd name="connsiteX0" fmla="*/ 44969 w 241301"/>
                  <a:gd name="connsiteY0" fmla="*/ 0 h 609986"/>
                  <a:gd name="connsiteX1" fmla="*/ 241301 w 241301"/>
                  <a:gd name="connsiteY1" fmla="*/ 0 h 609986"/>
                  <a:gd name="connsiteX2" fmla="*/ 241301 w 241301"/>
                  <a:gd name="connsiteY2" fmla="*/ 609820 h 609986"/>
                  <a:gd name="connsiteX3" fmla="*/ 213879 w 241301"/>
                  <a:gd name="connsiteY3" fmla="*/ 598462 h 609986"/>
                  <a:gd name="connsiteX4" fmla="*/ 202355 w 241301"/>
                  <a:gd name="connsiteY4" fmla="*/ 570639 h 609986"/>
                  <a:gd name="connsiteX5" fmla="*/ 202355 w 241301"/>
                  <a:gd name="connsiteY5" fmla="*/ 314774 h 609986"/>
                  <a:gd name="connsiteX6" fmla="*/ 157387 w 241301"/>
                  <a:gd name="connsiteY6" fmla="*/ 314774 h 609986"/>
                  <a:gd name="connsiteX7" fmla="*/ 157387 w 241301"/>
                  <a:gd name="connsiteY7" fmla="*/ 570639 h 609986"/>
                  <a:gd name="connsiteX8" fmla="*/ 118040 w 241301"/>
                  <a:gd name="connsiteY8" fmla="*/ 609986 h 609986"/>
                  <a:gd name="connsiteX9" fmla="*/ 78694 w 241301"/>
                  <a:gd name="connsiteY9" fmla="*/ 570639 h 609986"/>
                  <a:gd name="connsiteX10" fmla="*/ 78694 w 241301"/>
                  <a:gd name="connsiteY10" fmla="*/ 314774 h 609986"/>
                  <a:gd name="connsiteX11" fmla="*/ 78694 w 241301"/>
                  <a:gd name="connsiteY11" fmla="*/ 311026 h 609986"/>
                  <a:gd name="connsiteX12" fmla="*/ 78694 w 241301"/>
                  <a:gd name="connsiteY12" fmla="*/ 89935 h 609986"/>
                  <a:gd name="connsiteX13" fmla="*/ 46842 w 241301"/>
                  <a:gd name="connsiteY13" fmla="*/ 89935 h 609986"/>
                  <a:gd name="connsiteX14" fmla="*/ 46842 w 241301"/>
                  <a:gd name="connsiteY14" fmla="*/ 248259 h 609986"/>
                  <a:gd name="connsiteX15" fmla="*/ 23421 w 241301"/>
                  <a:gd name="connsiteY15" fmla="*/ 271680 h 609986"/>
                  <a:gd name="connsiteX16" fmla="*/ 0 w 241301"/>
                  <a:gd name="connsiteY16" fmla="*/ 248259 h 609986"/>
                  <a:gd name="connsiteX17" fmla="*/ 0 w 241301"/>
                  <a:gd name="connsiteY17" fmla="*/ 89935 h 609986"/>
                  <a:gd name="connsiteX18" fmla="*/ 0 w 241301"/>
                  <a:gd name="connsiteY18" fmla="*/ 66515 h 609986"/>
                  <a:gd name="connsiteX19" fmla="*/ 0 w 241301"/>
                  <a:gd name="connsiteY19" fmla="*/ 44969 h 609986"/>
                  <a:gd name="connsiteX20" fmla="*/ 44969 w 241301"/>
                  <a:gd name="connsiteY20" fmla="*/ 0 h 60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41301" h="609986">
                    <a:moveTo>
                      <a:pt x="44969" y="0"/>
                    </a:moveTo>
                    <a:lnTo>
                      <a:pt x="241301" y="0"/>
                    </a:lnTo>
                    <a:lnTo>
                      <a:pt x="241301" y="609820"/>
                    </a:lnTo>
                    <a:lnTo>
                      <a:pt x="213879" y="598462"/>
                    </a:lnTo>
                    <a:cubicBezTo>
                      <a:pt x="206759" y="591341"/>
                      <a:pt x="202355" y="581505"/>
                      <a:pt x="202355" y="570639"/>
                    </a:cubicBezTo>
                    <a:lnTo>
                      <a:pt x="202355" y="314774"/>
                    </a:lnTo>
                    <a:lnTo>
                      <a:pt x="157387" y="314774"/>
                    </a:lnTo>
                    <a:lnTo>
                      <a:pt x="157387" y="570639"/>
                    </a:lnTo>
                    <a:cubicBezTo>
                      <a:pt x="157387" y="592370"/>
                      <a:pt x="139771" y="609986"/>
                      <a:pt x="118040" y="609986"/>
                    </a:cubicBezTo>
                    <a:cubicBezTo>
                      <a:pt x="96310" y="609986"/>
                      <a:pt x="78694" y="592370"/>
                      <a:pt x="78694" y="570639"/>
                    </a:cubicBezTo>
                    <a:lnTo>
                      <a:pt x="78694" y="314774"/>
                    </a:lnTo>
                    <a:lnTo>
                      <a:pt x="78694" y="311026"/>
                    </a:lnTo>
                    <a:lnTo>
                      <a:pt x="78694" y="89935"/>
                    </a:lnTo>
                    <a:lnTo>
                      <a:pt x="46842" y="89935"/>
                    </a:lnTo>
                    <a:lnTo>
                      <a:pt x="46842" y="248259"/>
                    </a:lnTo>
                    <a:cubicBezTo>
                      <a:pt x="46842" y="261194"/>
                      <a:pt x="36356" y="271680"/>
                      <a:pt x="23421" y="271680"/>
                    </a:cubicBezTo>
                    <a:cubicBezTo>
                      <a:pt x="10486" y="271680"/>
                      <a:pt x="0" y="261194"/>
                      <a:pt x="0" y="248259"/>
                    </a:cubicBezTo>
                    <a:lnTo>
                      <a:pt x="0" y="89935"/>
                    </a:lnTo>
                    <a:lnTo>
                      <a:pt x="0" y="66515"/>
                    </a:lnTo>
                    <a:lnTo>
                      <a:pt x="0" y="44969"/>
                    </a:lnTo>
                    <a:cubicBezTo>
                      <a:pt x="0" y="20133"/>
                      <a:pt x="20133" y="0"/>
                      <a:pt x="44969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464395" y="1539368"/>
            <a:ext cx="179871" cy="1798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464395" y="1273074"/>
            <a:ext cx="179871" cy="179871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2638400" y="1210512"/>
            <a:ext cx="2167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= accepted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638400" y="1472476"/>
            <a:ext cx="2167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= rejected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802420" y="2922217"/>
            <a:ext cx="2167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2017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98769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88963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879157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269351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1659545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049739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439933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830127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3220321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3610515" y="414490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98769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88963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9157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1269351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659545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049739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2439933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830127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220321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610515" y="444156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98769" y="473822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88963" y="473822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879157" y="473822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269351" y="473822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1659545" y="473822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2049739" y="473822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439933" y="473822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30127" y="473822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220321" y="4738229"/>
            <a:ext cx="194786" cy="194786"/>
          </a:xfrm>
          <a:prstGeom prst="ellips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610515" y="4738229"/>
            <a:ext cx="194786" cy="1947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98769" y="5038053"/>
            <a:ext cx="194786" cy="1947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88963" y="5038053"/>
            <a:ext cx="194786" cy="1947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879157" y="5038053"/>
            <a:ext cx="194786" cy="1947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1269351" y="5038053"/>
            <a:ext cx="194786" cy="1947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659545" y="5038053"/>
            <a:ext cx="194786" cy="1947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049739" y="5038053"/>
            <a:ext cx="194786" cy="1947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-4371" y="3613376"/>
            <a:ext cx="398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a good bubble filler?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905267" y="5011287"/>
            <a:ext cx="2989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29/36 was the</a:t>
            </a:r>
          </a:p>
          <a:p>
            <a:pPr algn="r"/>
            <a:r>
              <a:rPr lang="en-US" sz="16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average ACT score in 2017</a:t>
            </a:r>
            <a:endParaRPr lang="en-US" sz="1600" dirty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653560"/>
            <a:ext cx="398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involved?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392042" y="5817079"/>
            <a:ext cx="1348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99.8% serve</a:t>
            </a:r>
            <a:endParaRPr lang="en-US" sz="1600" dirty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94692" y="6264455"/>
            <a:ext cx="449740" cy="603866"/>
            <a:chOff x="2098583" y="6122504"/>
            <a:chExt cx="1042286" cy="1399479"/>
          </a:xfrm>
        </p:grpSpPr>
        <p:grpSp>
          <p:nvGrpSpPr>
            <p:cNvPr id="123" name="Group 122"/>
            <p:cNvGrpSpPr/>
            <p:nvPr/>
          </p:nvGrpSpPr>
          <p:grpSpPr>
            <a:xfrm>
              <a:off x="2686753" y="6190077"/>
              <a:ext cx="454116" cy="1017173"/>
              <a:chOff x="1333500" y="1441450"/>
              <a:chExt cx="1219200" cy="2730881"/>
            </a:xfrm>
          </p:grpSpPr>
          <p:sp>
            <p:nvSpPr>
              <p:cNvPr id="124" name="Oval 123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25" name="Freeform 124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2098583" y="6190077"/>
              <a:ext cx="454116" cy="1017173"/>
              <a:chOff x="1333500" y="1441450"/>
              <a:chExt cx="1219200" cy="2730881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28" name="Freeform 127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2307328" y="6122504"/>
              <a:ext cx="624796" cy="1399479"/>
              <a:chOff x="1333500" y="1441450"/>
              <a:chExt cx="1219200" cy="2730881"/>
            </a:xfrm>
            <a:solidFill>
              <a:srgbClr val="2E75B6"/>
            </a:solidFill>
          </p:grpSpPr>
          <p:sp>
            <p:nvSpPr>
              <p:cNvPr id="130" name="Oval 129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31" name="Freeform 130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</p:grpSp>
      <p:sp>
        <p:nvSpPr>
          <p:cNvPr id="133" name="TextBox 132"/>
          <p:cNvSpPr txBox="1"/>
          <p:nvPr/>
        </p:nvSpPr>
        <p:spPr>
          <a:xfrm>
            <a:off x="695045" y="6374564"/>
            <a:ext cx="1348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99.5% lead</a:t>
            </a:r>
            <a:endParaRPr lang="en-US" sz="1600" dirty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2049781" y="6693238"/>
            <a:ext cx="492127" cy="597390"/>
            <a:chOff x="216860" y="7627454"/>
            <a:chExt cx="1223169" cy="1484796"/>
          </a:xfrm>
        </p:grpSpPr>
        <p:grpSp>
          <p:nvGrpSpPr>
            <p:cNvPr id="134" name="Group 133"/>
            <p:cNvGrpSpPr/>
            <p:nvPr/>
          </p:nvGrpSpPr>
          <p:grpSpPr>
            <a:xfrm>
              <a:off x="402328" y="7627454"/>
              <a:ext cx="624796" cy="1399479"/>
              <a:chOff x="1333500" y="1441450"/>
              <a:chExt cx="1219200" cy="2730881"/>
            </a:xfrm>
            <a:solidFill>
              <a:srgbClr val="2E75B6"/>
            </a:solidFill>
          </p:grpSpPr>
          <p:sp>
            <p:nvSpPr>
              <p:cNvPr id="135" name="Oval 134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  <p:sp>
          <p:nvSpPr>
            <p:cNvPr id="137" name="Rounded Rectangle 136"/>
            <p:cNvSpPr/>
            <p:nvPr/>
          </p:nvSpPr>
          <p:spPr>
            <a:xfrm>
              <a:off x="216860" y="8216900"/>
              <a:ext cx="1223169" cy="17145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98450" y="8388350"/>
              <a:ext cx="1059991" cy="723900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TextBox 139"/>
          <p:cNvSpPr txBox="1"/>
          <p:nvPr/>
        </p:nvSpPr>
        <p:spPr>
          <a:xfrm>
            <a:off x="2546853" y="6867784"/>
            <a:ext cx="1348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84.7% work</a:t>
            </a:r>
            <a:endParaRPr lang="en-US" sz="1600" dirty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5" name="Group 144"/>
          <p:cNvGrpSpPr/>
          <p:nvPr/>
        </p:nvGrpSpPr>
        <p:grpSpPr>
          <a:xfrm>
            <a:off x="178168" y="7459221"/>
            <a:ext cx="581345" cy="336658"/>
            <a:chOff x="2098583" y="8162056"/>
            <a:chExt cx="1165317" cy="674838"/>
          </a:xfrm>
        </p:grpSpPr>
        <p:sp>
          <p:nvSpPr>
            <p:cNvPr id="141" name="Rounded Rectangle 140"/>
            <p:cNvSpPr/>
            <p:nvPr/>
          </p:nvSpPr>
          <p:spPr>
            <a:xfrm>
              <a:off x="2098583" y="8216900"/>
              <a:ext cx="1165317" cy="539750"/>
            </a:xfrm>
            <a:prstGeom prst="round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>
                  <a:solidFill>
                    <a:schemeClr val="accent1"/>
                  </a:solidFill>
                  <a:latin typeface="Franklin Gothic Medium" panose="020B0603020102020204" pitchFamily="34" charset="0"/>
                </a:rPr>
                <a:t>6:00 AM</a:t>
              </a:r>
              <a:endParaRPr lang="en-US" sz="700" dirty="0">
                <a:solidFill>
                  <a:schemeClr val="accent1"/>
                </a:solidFill>
                <a:latin typeface="Franklin Gothic Medium" panose="020B0603020102020204" pitchFamily="34" charset="0"/>
              </a:endParaRPr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2955125" y="8162056"/>
              <a:ext cx="160488" cy="160488"/>
            </a:xfrm>
            <a:prstGeom prst="round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2212112" y="8676406"/>
              <a:ext cx="80244" cy="160488"/>
            </a:xfrm>
            <a:prstGeom prst="round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3075491" y="8676406"/>
              <a:ext cx="80244" cy="160488"/>
            </a:xfrm>
            <a:prstGeom prst="round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781633" y="7446036"/>
            <a:ext cx="23190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97.3% seminary grads</a:t>
            </a:r>
            <a:endParaRPr lang="en-US" sz="1600" dirty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2074669" y="5675635"/>
            <a:ext cx="279925" cy="623032"/>
            <a:chOff x="2247900" y="4178822"/>
            <a:chExt cx="381000" cy="847997"/>
          </a:xfrm>
        </p:grpSpPr>
        <p:sp>
          <p:nvSpPr>
            <p:cNvPr id="147" name="Pie 146"/>
            <p:cNvSpPr/>
            <p:nvPr/>
          </p:nvSpPr>
          <p:spPr>
            <a:xfrm>
              <a:off x="2247900" y="4662488"/>
              <a:ext cx="364331" cy="364331"/>
            </a:xfrm>
            <a:prstGeom prst="pie">
              <a:avLst>
                <a:gd name="adj1" fmla="val 0"/>
                <a:gd name="adj2" fmla="val 1073304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564131" y="4386263"/>
              <a:ext cx="45719" cy="48815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ounded Rectangle 148"/>
            <p:cNvSpPr/>
            <p:nvPr/>
          </p:nvSpPr>
          <p:spPr>
            <a:xfrm rot="5400000">
              <a:off x="2400300" y="4331221"/>
              <a:ext cx="381000" cy="76201"/>
            </a:xfrm>
            <a:prstGeom prst="roundRect">
              <a:avLst>
                <a:gd name="adj" fmla="val 50000"/>
              </a:avLst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-4371" y="763008"/>
            <a:ext cx="398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apply?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0" y="7918003"/>
            <a:ext cx="3886200" cy="18559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/>
          <p:cNvSpPr txBox="1"/>
          <p:nvPr/>
        </p:nvSpPr>
        <p:spPr>
          <a:xfrm>
            <a:off x="0" y="8017334"/>
            <a:ext cx="398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transferring?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5" name="Chart 194"/>
          <p:cNvGraphicFramePr/>
          <p:nvPr>
            <p:extLst>
              <p:ext uri="{D42A27DB-BD31-4B8C-83A1-F6EECF244321}">
                <p14:modId xmlns:p14="http://schemas.microsoft.com/office/powerpoint/2010/main" val="126698433"/>
              </p:ext>
            </p:extLst>
          </p:nvPr>
        </p:nvGraphicFramePr>
        <p:xfrm>
          <a:off x="-190627" y="8179486"/>
          <a:ext cx="2590800" cy="172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6" name="TextBox 195"/>
          <p:cNvSpPr txBox="1"/>
          <p:nvPr/>
        </p:nvSpPr>
        <p:spPr>
          <a:xfrm>
            <a:off x="1933550" y="8608229"/>
            <a:ext cx="2042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44% of transfer students were accepted in 2017</a:t>
            </a:r>
            <a:endParaRPr lang="en-US" sz="1600" dirty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11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3886200" cy="76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9773944"/>
            <a:ext cx="3886200" cy="2844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606681"/>
            <a:ext cx="3886200" cy="231132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762001"/>
            <a:ext cx="3886200" cy="28424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596413"/>
            <a:ext cx="3886200" cy="20102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665521" y="4939095"/>
            <a:ext cx="2989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was the</a:t>
            </a:r>
          </a:p>
          <a:p>
            <a:pPr algn="r"/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average ACT score in 2017</a:t>
            </a:r>
            <a:endParaRPr 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0485" y="150168"/>
            <a:ext cx="398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Get In To BYU?</a:t>
            </a:r>
            <a:endParaRPr lang="en-US" sz="2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192" y="1354966"/>
            <a:ext cx="2167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=1,000 Applicants</a:t>
            </a:r>
            <a:endParaRPr lang="en-US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20485" y="9773945"/>
            <a:ext cx="3657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from: admissions.byu.edu/entrance-averages</a:t>
            </a:r>
            <a:endParaRPr lang="en-US" sz="1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1108" y="1230565"/>
            <a:ext cx="201941" cy="452326"/>
            <a:chOff x="1333500" y="1441450"/>
            <a:chExt cx="1219200" cy="2730881"/>
          </a:xfrm>
          <a:solidFill>
            <a:schemeClr val="accent1"/>
          </a:solidFill>
        </p:grpSpPr>
        <p:sp>
          <p:nvSpPr>
            <p:cNvPr id="23" name="Oval 22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1108" y="1894419"/>
            <a:ext cx="328454" cy="735702"/>
            <a:chOff x="1333500" y="1441450"/>
            <a:chExt cx="1219200" cy="2730881"/>
          </a:xfrm>
          <a:solidFill>
            <a:schemeClr val="accent1"/>
          </a:solidFill>
        </p:grpSpPr>
        <p:sp>
          <p:nvSpPr>
            <p:cNvPr id="26" name="Oval 25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77274" y="1894419"/>
            <a:ext cx="328454" cy="735702"/>
            <a:chOff x="1333500" y="1441450"/>
            <a:chExt cx="1219200" cy="2730881"/>
          </a:xfrm>
          <a:solidFill>
            <a:schemeClr val="accent1"/>
          </a:solidFill>
        </p:grpSpPr>
        <p:sp>
          <p:nvSpPr>
            <p:cNvPr id="29" name="Oval 28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63440" y="1890920"/>
            <a:ext cx="328454" cy="735702"/>
            <a:chOff x="1333500" y="1441450"/>
            <a:chExt cx="1219200" cy="2730881"/>
          </a:xfrm>
          <a:solidFill>
            <a:schemeClr val="accent1"/>
          </a:solidFill>
        </p:grpSpPr>
        <p:sp>
          <p:nvSpPr>
            <p:cNvPr id="32" name="Oval 31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49606" y="1890920"/>
            <a:ext cx="328454" cy="735702"/>
            <a:chOff x="1333500" y="1441450"/>
            <a:chExt cx="1219200" cy="2730881"/>
          </a:xfrm>
          <a:solidFill>
            <a:schemeClr val="accent1"/>
          </a:solidFill>
        </p:grpSpPr>
        <p:sp>
          <p:nvSpPr>
            <p:cNvPr id="35" name="Oval 34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035772" y="1890920"/>
            <a:ext cx="328454" cy="735702"/>
            <a:chOff x="1333500" y="1441450"/>
            <a:chExt cx="1219200" cy="2730881"/>
          </a:xfrm>
          <a:solidFill>
            <a:schemeClr val="accent1"/>
          </a:solidFill>
        </p:grpSpPr>
        <p:sp>
          <p:nvSpPr>
            <p:cNvPr id="38" name="Oval 37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21938" y="1890920"/>
            <a:ext cx="328454" cy="735702"/>
            <a:chOff x="1333500" y="1441450"/>
            <a:chExt cx="1219200" cy="2730881"/>
          </a:xfrm>
          <a:solidFill>
            <a:schemeClr val="accent1"/>
          </a:solidFill>
        </p:grpSpPr>
        <p:sp>
          <p:nvSpPr>
            <p:cNvPr id="41" name="Oval 40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008104" y="1890920"/>
            <a:ext cx="328454" cy="735702"/>
            <a:chOff x="1333500" y="1441450"/>
            <a:chExt cx="1219200" cy="2730881"/>
          </a:xfrm>
          <a:solidFill>
            <a:schemeClr val="accent1"/>
          </a:solidFill>
        </p:grpSpPr>
        <p:sp>
          <p:nvSpPr>
            <p:cNvPr id="44" name="Oval 43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1108" y="2700135"/>
            <a:ext cx="328454" cy="735702"/>
            <a:chOff x="91108" y="2296098"/>
            <a:chExt cx="328454" cy="735702"/>
          </a:xfrm>
          <a:solidFill>
            <a:schemeClr val="accent3"/>
          </a:solidFill>
        </p:grpSpPr>
        <p:sp>
          <p:nvSpPr>
            <p:cNvPr id="50" name="Oval 49"/>
            <p:cNvSpPr/>
            <p:nvPr/>
          </p:nvSpPr>
          <p:spPr>
            <a:xfrm>
              <a:off x="173222" y="2296098"/>
              <a:ext cx="164227" cy="16422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91108" y="2474866"/>
              <a:ext cx="328454" cy="556934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76813" y="2700135"/>
            <a:ext cx="328454" cy="735702"/>
            <a:chOff x="1333500" y="1441450"/>
            <a:chExt cx="1219200" cy="2730881"/>
          </a:xfrm>
          <a:solidFill>
            <a:schemeClr val="accent3"/>
          </a:solidFill>
        </p:grpSpPr>
        <p:sp>
          <p:nvSpPr>
            <p:cNvPr id="53" name="Oval 52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62518" y="2700135"/>
            <a:ext cx="328454" cy="735702"/>
            <a:chOff x="1333500" y="1441450"/>
            <a:chExt cx="1219200" cy="2730881"/>
          </a:xfrm>
          <a:solidFill>
            <a:schemeClr val="accent3"/>
          </a:solidFill>
        </p:grpSpPr>
        <p:sp>
          <p:nvSpPr>
            <p:cNvPr id="56" name="Oval 55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548223" y="2700135"/>
            <a:ext cx="328454" cy="735702"/>
            <a:chOff x="1333500" y="1441450"/>
            <a:chExt cx="1219200" cy="2730881"/>
          </a:xfrm>
          <a:solidFill>
            <a:schemeClr val="accent3"/>
          </a:solidFill>
        </p:grpSpPr>
        <p:sp>
          <p:nvSpPr>
            <p:cNvPr id="59" name="Oval 58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033928" y="2700135"/>
            <a:ext cx="328454" cy="735702"/>
            <a:chOff x="1333500" y="1441450"/>
            <a:chExt cx="1219200" cy="2730881"/>
          </a:xfrm>
          <a:solidFill>
            <a:schemeClr val="accent3"/>
          </a:solidFill>
        </p:grpSpPr>
        <p:sp>
          <p:nvSpPr>
            <p:cNvPr id="62" name="Oval 61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19634" y="2699267"/>
            <a:ext cx="220314" cy="735702"/>
            <a:chOff x="3412158" y="2367947"/>
            <a:chExt cx="241301" cy="805783"/>
          </a:xfrm>
          <a:solidFill>
            <a:schemeClr val="accent3"/>
          </a:solidFill>
        </p:grpSpPr>
        <p:sp>
          <p:nvSpPr>
            <p:cNvPr id="68" name="Freeform 67"/>
            <p:cNvSpPr/>
            <p:nvPr/>
          </p:nvSpPr>
          <p:spPr>
            <a:xfrm>
              <a:off x="3502094" y="2367947"/>
              <a:ext cx="151365" cy="179872"/>
            </a:xfrm>
            <a:custGeom>
              <a:avLst/>
              <a:gdLst>
                <a:gd name="connsiteX0" fmla="*/ 89936 w 151365"/>
                <a:gd name="connsiteY0" fmla="*/ 0 h 179872"/>
                <a:gd name="connsiteX1" fmla="*/ 124943 w 151365"/>
                <a:gd name="connsiteY1" fmla="*/ 7068 h 179872"/>
                <a:gd name="connsiteX2" fmla="*/ 151365 w 151365"/>
                <a:gd name="connsiteY2" fmla="*/ 24882 h 179872"/>
                <a:gd name="connsiteX3" fmla="*/ 151365 w 151365"/>
                <a:gd name="connsiteY3" fmla="*/ 154990 h 179872"/>
                <a:gd name="connsiteX4" fmla="*/ 124943 w 151365"/>
                <a:gd name="connsiteY4" fmla="*/ 172804 h 179872"/>
                <a:gd name="connsiteX5" fmla="*/ 89936 w 151365"/>
                <a:gd name="connsiteY5" fmla="*/ 179872 h 179872"/>
                <a:gd name="connsiteX6" fmla="*/ 0 w 151365"/>
                <a:gd name="connsiteY6" fmla="*/ 89936 h 179872"/>
                <a:gd name="connsiteX7" fmla="*/ 89936 w 151365"/>
                <a:gd name="connsiteY7" fmla="*/ 0 h 179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1365" h="179872">
                  <a:moveTo>
                    <a:pt x="89936" y="0"/>
                  </a:moveTo>
                  <a:cubicBezTo>
                    <a:pt x="102353" y="0"/>
                    <a:pt x="114183" y="2517"/>
                    <a:pt x="124943" y="7068"/>
                  </a:cubicBezTo>
                  <a:lnTo>
                    <a:pt x="151365" y="24882"/>
                  </a:lnTo>
                  <a:lnTo>
                    <a:pt x="151365" y="154990"/>
                  </a:lnTo>
                  <a:lnTo>
                    <a:pt x="124943" y="172804"/>
                  </a:lnTo>
                  <a:cubicBezTo>
                    <a:pt x="114183" y="177356"/>
                    <a:pt x="102353" y="179872"/>
                    <a:pt x="89936" y="179872"/>
                  </a:cubicBezTo>
                  <a:cubicBezTo>
                    <a:pt x="40266" y="179872"/>
                    <a:pt x="0" y="139606"/>
                    <a:pt x="0" y="89936"/>
                  </a:cubicBezTo>
                  <a:cubicBezTo>
                    <a:pt x="0" y="40266"/>
                    <a:pt x="40266" y="0"/>
                    <a:pt x="899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3412158" y="2563744"/>
              <a:ext cx="241301" cy="609986"/>
            </a:xfrm>
            <a:custGeom>
              <a:avLst/>
              <a:gdLst>
                <a:gd name="connsiteX0" fmla="*/ 44969 w 241301"/>
                <a:gd name="connsiteY0" fmla="*/ 0 h 609986"/>
                <a:gd name="connsiteX1" fmla="*/ 241301 w 241301"/>
                <a:gd name="connsiteY1" fmla="*/ 0 h 609986"/>
                <a:gd name="connsiteX2" fmla="*/ 241301 w 241301"/>
                <a:gd name="connsiteY2" fmla="*/ 609820 h 609986"/>
                <a:gd name="connsiteX3" fmla="*/ 213879 w 241301"/>
                <a:gd name="connsiteY3" fmla="*/ 598462 h 609986"/>
                <a:gd name="connsiteX4" fmla="*/ 202355 w 241301"/>
                <a:gd name="connsiteY4" fmla="*/ 570639 h 609986"/>
                <a:gd name="connsiteX5" fmla="*/ 202355 w 241301"/>
                <a:gd name="connsiteY5" fmla="*/ 314774 h 609986"/>
                <a:gd name="connsiteX6" fmla="*/ 157387 w 241301"/>
                <a:gd name="connsiteY6" fmla="*/ 314774 h 609986"/>
                <a:gd name="connsiteX7" fmla="*/ 157387 w 241301"/>
                <a:gd name="connsiteY7" fmla="*/ 570639 h 609986"/>
                <a:gd name="connsiteX8" fmla="*/ 118040 w 241301"/>
                <a:gd name="connsiteY8" fmla="*/ 609986 h 609986"/>
                <a:gd name="connsiteX9" fmla="*/ 78694 w 241301"/>
                <a:gd name="connsiteY9" fmla="*/ 570639 h 609986"/>
                <a:gd name="connsiteX10" fmla="*/ 78694 w 241301"/>
                <a:gd name="connsiteY10" fmla="*/ 314774 h 609986"/>
                <a:gd name="connsiteX11" fmla="*/ 78694 w 241301"/>
                <a:gd name="connsiteY11" fmla="*/ 311026 h 609986"/>
                <a:gd name="connsiteX12" fmla="*/ 78694 w 241301"/>
                <a:gd name="connsiteY12" fmla="*/ 89935 h 609986"/>
                <a:gd name="connsiteX13" fmla="*/ 46842 w 241301"/>
                <a:gd name="connsiteY13" fmla="*/ 89935 h 609986"/>
                <a:gd name="connsiteX14" fmla="*/ 46842 w 241301"/>
                <a:gd name="connsiteY14" fmla="*/ 248259 h 609986"/>
                <a:gd name="connsiteX15" fmla="*/ 23421 w 241301"/>
                <a:gd name="connsiteY15" fmla="*/ 271680 h 609986"/>
                <a:gd name="connsiteX16" fmla="*/ 0 w 241301"/>
                <a:gd name="connsiteY16" fmla="*/ 248259 h 609986"/>
                <a:gd name="connsiteX17" fmla="*/ 0 w 241301"/>
                <a:gd name="connsiteY17" fmla="*/ 89935 h 609986"/>
                <a:gd name="connsiteX18" fmla="*/ 0 w 241301"/>
                <a:gd name="connsiteY18" fmla="*/ 66515 h 609986"/>
                <a:gd name="connsiteX19" fmla="*/ 0 w 241301"/>
                <a:gd name="connsiteY19" fmla="*/ 44969 h 609986"/>
                <a:gd name="connsiteX20" fmla="*/ 44969 w 241301"/>
                <a:gd name="connsiteY20" fmla="*/ 0 h 60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41301" h="609986">
                  <a:moveTo>
                    <a:pt x="44969" y="0"/>
                  </a:moveTo>
                  <a:lnTo>
                    <a:pt x="241301" y="0"/>
                  </a:lnTo>
                  <a:lnTo>
                    <a:pt x="241301" y="609820"/>
                  </a:lnTo>
                  <a:lnTo>
                    <a:pt x="213879" y="598462"/>
                  </a:lnTo>
                  <a:cubicBezTo>
                    <a:pt x="206759" y="591341"/>
                    <a:pt x="202355" y="581505"/>
                    <a:pt x="202355" y="570639"/>
                  </a:cubicBezTo>
                  <a:lnTo>
                    <a:pt x="202355" y="314774"/>
                  </a:lnTo>
                  <a:lnTo>
                    <a:pt x="157387" y="314774"/>
                  </a:lnTo>
                  <a:lnTo>
                    <a:pt x="157387" y="570639"/>
                  </a:lnTo>
                  <a:cubicBezTo>
                    <a:pt x="157387" y="592370"/>
                    <a:pt x="139771" y="609986"/>
                    <a:pt x="118040" y="609986"/>
                  </a:cubicBezTo>
                  <a:cubicBezTo>
                    <a:pt x="96310" y="609986"/>
                    <a:pt x="78694" y="592370"/>
                    <a:pt x="78694" y="570639"/>
                  </a:cubicBezTo>
                  <a:lnTo>
                    <a:pt x="78694" y="314774"/>
                  </a:lnTo>
                  <a:lnTo>
                    <a:pt x="78694" y="311026"/>
                  </a:lnTo>
                  <a:lnTo>
                    <a:pt x="78694" y="89935"/>
                  </a:lnTo>
                  <a:lnTo>
                    <a:pt x="46842" y="89935"/>
                  </a:lnTo>
                  <a:lnTo>
                    <a:pt x="46842" y="248259"/>
                  </a:lnTo>
                  <a:cubicBezTo>
                    <a:pt x="46842" y="261194"/>
                    <a:pt x="36356" y="271680"/>
                    <a:pt x="23421" y="271680"/>
                  </a:cubicBezTo>
                  <a:cubicBezTo>
                    <a:pt x="10486" y="271680"/>
                    <a:pt x="0" y="261194"/>
                    <a:pt x="0" y="248259"/>
                  </a:cubicBezTo>
                  <a:lnTo>
                    <a:pt x="0" y="89935"/>
                  </a:lnTo>
                  <a:lnTo>
                    <a:pt x="0" y="66515"/>
                  </a:lnTo>
                  <a:lnTo>
                    <a:pt x="0" y="44969"/>
                  </a:lnTo>
                  <a:cubicBezTo>
                    <a:pt x="0" y="20133"/>
                    <a:pt x="20133" y="0"/>
                    <a:pt x="4496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494273" y="1892474"/>
            <a:ext cx="328721" cy="737648"/>
            <a:chOff x="91108" y="2436082"/>
            <a:chExt cx="328721" cy="737648"/>
          </a:xfrm>
        </p:grpSpPr>
        <p:grpSp>
          <p:nvGrpSpPr>
            <p:cNvPr id="46" name="Group 45"/>
            <p:cNvGrpSpPr/>
            <p:nvPr/>
          </p:nvGrpSpPr>
          <p:grpSpPr>
            <a:xfrm>
              <a:off x="91108" y="2438028"/>
              <a:ext cx="328454" cy="735702"/>
              <a:chOff x="1333500" y="1441450"/>
              <a:chExt cx="1219200" cy="2730881"/>
            </a:xfrm>
            <a:solidFill>
              <a:srgbClr val="2E75B6"/>
            </a:solidFill>
          </p:grpSpPr>
          <p:sp>
            <p:nvSpPr>
              <p:cNvPr id="47" name="Oval 46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 flipH="1">
              <a:off x="199515" y="2436082"/>
              <a:ext cx="220314" cy="735702"/>
              <a:chOff x="3412158" y="2367947"/>
              <a:chExt cx="241301" cy="805783"/>
            </a:xfrm>
          </p:grpSpPr>
          <p:sp>
            <p:nvSpPr>
              <p:cNvPr id="73" name="Freeform 72"/>
              <p:cNvSpPr/>
              <p:nvPr/>
            </p:nvSpPr>
            <p:spPr>
              <a:xfrm>
                <a:off x="3502094" y="2367947"/>
                <a:ext cx="151365" cy="179872"/>
              </a:xfrm>
              <a:custGeom>
                <a:avLst/>
                <a:gdLst>
                  <a:gd name="connsiteX0" fmla="*/ 89936 w 151365"/>
                  <a:gd name="connsiteY0" fmla="*/ 0 h 179872"/>
                  <a:gd name="connsiteX1" fmla="*/ 124943 w 151365"/>
                  <a:gd name="connsiteY1" fmla="*/ 7068 h 179872"/>
                  <a:gd name="connsiteX2" fmla="*/ 151365 w 151365"/>
                  <a:gd name="connsiteY2" fmla="*/ 24882 h 179872"/>
                  <a:gd name="connsiteX3" fmla="*/ 151365 w 151365"/>
                  <a:gd name="connsiteY3" fmla="*/ 154990 h 179872"/>
                  <a:gd name="connsiteX4" fmla="*/ 124943 w 151365"/>
                  <a:gd name="connsiteY4" fmla="*/ 172804 h 179872"/>
                  <a:gd name="connsiteX5" fmla="*/ 89936 w 151365"/>
                  <a:gd name="connsiteY5" fmla="*/ 179872 h 179872"/>
                  <a:gd name="connsiteX6" fmla="*/ 0 w 151365"/>
                  <a:gd name="connsiteY6" fmla="*/ 89936 h 179872"/>
                  <a:gd name="connsiteX7" fmla="*/ 89936 w 151365"/>
                  <a:gd name="connsiteY7" fmla="*/ 0 h 179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1365" h="179872">
                    <a:moveTo>
                      <a:pt x="89936" y="0"/>
                    </a:moveTo>
                    <a:cubicBezTo>
                      <a:pt x="102353" y="0"/>
                      <a:pt x="114183" y="2517"/>
                      <a:pt x="124943" y="7068"/>
                    </a:cubicBezTo>
                    <a:lnTo>
                      <a:pt x="151365" y="24882"/>
                    </a:lnTo>
                    <a:lnTo>
                      <a:pt x="151365" y="154990"/>
                    </a:lnTo>
                    <a:lnTo>
                      <a:pt x="124943" y="172804"/>
                    </a:lnTo>
                    <a:cubicBezTo>
                      <a:pt x="114183" y="177356"/>
                      <a:pt x="102353" y="179872"/>
                      <a:pt x="89936" y="179872"/>
                    </a:cubicBezTo>
                    <a:cubicBezTo>
                      <a:pt x="40266" y="179872"/>
                      <a:pt x="0" y="139606"/>
                      <a:pt x="0" y="89936"/>
                    </a:cubicBezTo>
                    <a:cubicBezTo>
                      <a:pt x="0" y="40266"/>
                      <a:pt x="40266" y="0"/>
                      <a:pt x="8993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3412158" y="2563744"/>
                <a:ext cx="241301" cy="609986"/>
              </a:xfrm>
              <a:custGeom>
                <a:avLst/>
                <a:gdLst>
                  <a:gd name="connsiteX0" fmla="*/ 44969 w 241301"/>
                  <a:gd name="connsiteY0" fmla="*/ 0 h 609986"/>
                  <a:gd name="connsiteX1" fmla="*/ 241301 w 241301"/>
                  <a:gd name="connsiteY1" fmla="*/ 0 h 609986"/>
                  <a:gd name="connsiteX2" fmla="*/ 241301 w 241301"/>
                  <a:gd name="connsiteY2" fmla="*/ 609820 h 609986"/>
                  <a:gd name="connsiteX3" fmla="*/ 213879 w 241301"/>
                  <a:gd name="connsiteY3" fmla="*/ 598462 h 609986"/>
                  <a:gd name="connsiteX4" fmla="*/ 202355 w 241301"/>
                  <a:gd name="connsiteY4" fmla="*/ 570639 h 609986"/>
                  <a:gd name="connsiteX5" fmla="*/ 202355 w 241301"/>
                  <a:gd name="connsiteY5" fmla="*/ 314774 h 609986"/>
                  <a:gd name="connsiteX6" fmla="*/ 157387 w 241301"/>
                  <a:gd name="connsiteY6" fmla="*/ 314774 h 609986"/>
                  <a:gd name="connsiteX7" fmla="*/ 157387 w 241301"/>
                  <a:gd name="connsiteY7" fmla="*/ 570639 h 609986"/>
                  <a:gd name="connsiteX8" fmla="*/ 118040 w 241301"/>
                  <a:gd name="connsiteY8" fmla="*/ 609986 h 609986"/>
                  <a:gd name="connsiteX9" fmla="*/ 78694 w 241301"/>
                  <a:gd name="connsiteY9" fmla="*/ 570639 h 609986"/>
                  <a:gd name="connsiteX10" fmla="*/ 78694 w 241301"/>
                  <a:gd name="connsiteY10" fmla="*/ 314774 h 609986"/>
                  <a:gd name="connsiteX11" fmla="*/ 78694 w 241301"/>
                  <a:gd name="connsiteY11" fmla="*/ 311026 h 609986"/>
                  <a:gd name="connsiteX12" fmla="*/ 78694 w 241301"/>
                  <a:gd name="connsiteY12" fmla="*/ 89935 h 609986"/>
                  <a:gd name="connsiteX13" fmla="*/ 46842 w 241301"/>
                  <a:gd name="connsiteY13" fmla="*/ 89935 h 609986"/>
                  <a:gd name="connsiteX14" fmla="*/ 46842 w 241301"/>
                  <a:gd name="connsiteY14" fmla="*/ 248259 h 609986"/>
                  <a:gd name="connsiteX15" fmla="*/ 23421 w 241301"/>
                  <a:gd name="connsiteY15" fmla="*/ 271680 h 609986"/>
                  <a:gd name="connsiteX16" fmla="*/ 0 w 241301"/>
                  <a:gd name="connsiteY16" fmla="*/ 248259 h 609986"/>
                  <a:gd name="connsiteX17" fmla="*/ 0 w 241301"/>
                  <a:gd name="connsiteY17" fmla="*/ 89935 h 609986"/>
                  <a:gd name="connsiteX18" fmla="*/ 0 w 241301"/>
                  <a:gd name="connsiteY18" fmla="*/ 66515 h 609986"/>
                  <a:gd name="connsiteX19" fmla="*/ 0 w 241301"/>
                  <a:gd name="connsiteY19" fmla="*/ 44969 h 609986"/>
                  <a:gd name="connsiteX20" fmla="*/ 44969 w 241301"/>
                  <a:gd name="connsiteY20" fmla="*/ 0 h 60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41301" h="609986">
                    <a:moveTo>
                      <a:pt x="44969" y="0"/>
                    </a:moveTo>
                    <a:lnTo>
                      <a:pt x="241301" y="0"/>
                    </a:lnTo>
                    <a:lnTo>
                      <a:pt x="241301" y="609820"/>
                    </a:lnTo>
                    <a:lnTo>
                      <a:pt x="213879" y="598462"/>
                    </a:lnTo>
                    <a:cubicBezTo>
                      <a:pt x="206759" y="591341"/>
                      <a:pt x="202355" y="581505"/>
                      <a:pt x="202355" y="570639"/>
                    </a:cubicBezTo>
                    <a:lnTo>
                      <a:pt x="202355" y="314774"/>
                    </a:lnTo>
                    <a:lnTo>
                      <a:pt x="157387" y="314774"/>
                    </a:lnTo>
                    <a:lnTo>
                      <a:pt x="157387" y="570639"/>
                    </a:lnTo>
                    <a:cubicBezTo>
                      <a:pt x="157387" y="592370"/>
                      <a:pt x="139771" y="609986"/>
                      <a:pt x="118040" y="609986"/>
                    </a:cubicBezTo>
                    <a:cubicBezTo>
                      <a:pt x="96310" y="609986"/>
                      <a:pt x="78694" y="592370"/>
                      <a:pt x="78694" y="570639"/>
                    </a:cubicBezTo>
                    <a:lnTo>
                      <a:pt x="78694" y="314774"/>
                    </a:lnTo>
                    <a:lnTo>
                      <a:pt x="78694" y="311026"/>
                    </a:lnTo>
                    <a:lnTo>
                      <a:pt x="78694" y="89935"/>
                    </a:lnTo>
                    <a:lnTo>
                      <a:pt x="46842" y="89935"/>
                    </a:lnTo>
                    <a:lnTo>
                      <a:pt x="46842" y="248259"/>
                    </a:lnTo>
                    <a:cubicBezTo>
                      <a:pt x="46842" y="261194"/>
                      <a:pt x="36356" y="271680"/>
                      <a:pt x="23421" y="271680"/>
                    </a:cubicBezTo>
                    <a:cubicBezTo>
                      <a:pt x="10486" y="271680"/>
                      <a:pt x="0" y="261194"/>
                      <a:pt x="0" y="248259"/>
                    </a:cubicBezTo>
                    <a:lnTo>
                      <a:pt x="0" y="89935"/>
                    </a:lnTo>
                    <a:lnTo>
                      <a:pt x="0" y="66515"/>
                    </a:lnTo>
                    <a:lnTo>
                      <a:pt x="0" y="44969"/>
                    </a:lnTo>
                    <a:cubicBezTo>
                      <a:pt x="0" y="20133"/>
                      <a:pt x="20133" y="0"/>
                      <a:pt x="449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464395" y="1539368"/>
            <a:ext cx="179871" cy="17987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464395" y="1273074"/>
            <a:ext cx="179871" cy="1798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2638400" y="1210512"/>
            <a:ext cx="2167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accepted</a:t>
            </a:r>
            <a:endParaRPr lang="en-US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638400" y="1472476"/>
            <a:ext cx="2167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rejected</a:t>
            </a:r>
            <a:endParaRPr lang="en-US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802420" y="2922217"/>
            <a:ext cx="2167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2017</a:t>
            </a:r>
            <a:endParaRPr lang="en-US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98769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88963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879157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269351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1659545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049739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439933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830127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3220321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3610515" y="407271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98769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88963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9157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1269351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659545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049739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2439933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830127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220321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610515" y="436937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98769" y="466603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88963" y="466603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879157" y="466603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269351" y="466603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1659545" y="466603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2049739" y="466603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439933" y="466603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30127" y="466603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220321" y="4666037"/>
            <a:ext cx="194786" cy="19478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99090" y="4666037"/>
            <a:ext cx="194786" cy="194786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98769" y="4965861"/>
            <a:ext cx="194786" cy="194786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88963" y="4965861"/>
            <a:ext cx="194786" cy="194786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867732" y="4965861"/>
            <a:ext cx="194786" cy="194786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1257926" y="4965861"/>
            <a:ext cx="194786" cy="194786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648120" y="4965861"/>
            <a:ext cx="194786" cy="194786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038314" y="4965861"/>
            <a:ext cx="194786" cy="194786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-4371" y="3613376"/>
            <a:ext cx="398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a good bubble filler?</a:t>
            </a:r>
            <a:endParaRPr lang="en-US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653560"/>
            <a:ext cx="398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involved?</a:t>
            </a:r>
            <a:endParaRPr lang="en-US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392042" y="5817079"/>
            <a:ext cx="1348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99.8% serve</a:t>
            </a:r>
            <a:endParaRPr 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94692" y="6264455"/>
            <a:ext cx="449740" cy="603866"/>
            <a:chOff x="2098583" y="6122504"/>
            <a:chExt cx="1042286" cy="1399479"/>
          </a:xfrm>
        </p:grpSpPr>
        <p:grpSp>
          <p:nvGrpSpPr>
            <p:cNvPr id="123" name="Group 122"/>
            <p:cNvGrpSpPr/>
            <p:nvPr/>
          </p:nvGrpSpPr>
          <p:grpSpPr>
            <a:xfrm>
              <a:off x="2686753" y="6190077"/>
              <a:ext cx="454116" cy="1017173"/>
              <a:chOff x="1333500" y="1441450"/>
              <a:chExt cx="1219200" cy="2730881"/>
            </a:xfrm>
          </p:grpSpPr>
          <p:sp>
            <p:nvSpPr>
              <p:cNvPr id="124" name="Oval 123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25" name="Freeform 124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2098583" y="6190077"/>
              <a:ext cx="454116" cy="1017173"/>
              <a:chOff x="1333500" y="1441450"/>
              <a:chExt cx="1219200" cy="2730881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28" name="Freeform 127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2307328" y="6122504"/>
              <a:ext cx="624796" cy="1399479"/>
              <a:chOff x="1333500" y="1441450"/>
              <a:chExt cx="1219200" cy="2730881"/>
            </a:xfrm>
            <a:solidFill>
              <a:srgbClr val="2E75B6"/>
            </a:solidFill>
          </p:grpSpPr>
          <p:sp>
            <p:nvSpPr>
              <p:cNvPr id="130" name="Oval 129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31" name="Freeform 130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</p:grpSp>
      <p:sp>
        <p:nvSpPr>
          <p:cNvPr id="133" name="TextBox 132"/>
          <p:cNvSpPr txBox="1"/>
          <p:nvPr/>
        </p:nvSpPr>
        <p:spPr>
          <a:xfrm>
            <a:off x="695045" y="6374564"/>
            <a:ext cx="1348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99.5% lead</a:t>
            </a:r>
            <a:endParaRPr 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2049781" y="6693238"/>
            <a:ext cx="492127" cy="597390"/>
            <a:chOff x="216860" y="7627454"/>
            <a:chExt cx="1223169" cy="1484796"/>
          </a:xfrm>
        </p:grpSpPr>
        <p:grpSp>
          <p:nvGrpSpPr>
            <p:cNvPr id="134" name="Group 133"/>
            <p:cNvGrpSpPr/>
            <p:nvPr/>
          </p:nvGrpSpPr>
          <p:grpSpPr>
            <a:xfrm>
              <a:off x="402328" y="7627454"/>
              <a:ext cx="624796" cy="1399479"/>
              <a:chOff x="1333500" y="1441450"/>
              <a:chExt cx="1219200" cy="2730881"/>
            </a:xfrm>
            <a:solidFill>
              <a:srgbClr val="2E75B6"/>
            </a:solidFill>
          </p:grpSpPr>
          <p:sp>
            <p:nvSpPr>
              <p:cNvPr id="135" name="Oval 134"/>
              <p:cNvSpPr/>
              <p:nvPr/>
            </p:nvSpPr>
            <p:spPr>
              <a:xfrm>
                <a:off x="1638300" y="1441450"/>
                <a:ext cx="609600" cy="609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1333500" y="2105025"/>
                <a:ext cx="1219200" cy="2067306"/>
              </a:xfrm>
              <a:custGeom>
                <a:avLst/>
                <a:gdLst>
                  <a:gd name="connsiteX0" fmla="*/ 152403 w 1219200"/>
                  <a:gd name="connsiteY0" fmla="*/ 0 h 2067306"/>
                  <a:gd name="connsiteX1" fmla="*/ 1066797 w 1219200"/>
                  <a:gd name="connsiteY1" fmla="*/ 0 h 2067306"/>
                  <a:gd name="connsiteX2" fmla="*/ 1219200 w 1219200"/>
                  <a:gd name="connsiteY2" fmla="*/ 152403 h 2067306"/>
                  <a:gd name="connsiteX3" fmla="*/ 1219200 w 1219200"/>
                  <a:gd name="connsiteY3" fmla="*/ 225425 h 2067306"/>
                  <a:gd name="connsiteX4" fmla="*/ 1219200 w 1219200"/>
                  <a:gd name="connsiteY4" fmla="*/ 304800 h 2067306"/>
                  <a:gd name="connsiteX5" fmla="*/ 1219200 w 1219200"/>
                  <a:gd name="connsiteY5" fmla="*/ 841375 h 2067306"/>
                  <a:gd name="connsiteX6" fmla="*/ 1139825 w 1219200"/>
                  <a:gd name="connsiteY6" fmla="*/ 920750 h 2067306"/>
                  <a:gd name="connsiteX7" fmla="*/ 1060450 w 1219200"/>
                  <a:gd name="connsiteY7" fmla="*/ 841375 h 2067306"/>
                  <a:gd name="connsiteX8" fmla="*/ 1060450 w 1219200"/>
                  <a:gd name="connsiteY8" fmla="*/ 304800 h 2067306"/>
                  <a:gd name="connsiteX9" fmla="*/ 952500 w 1219200"/>
                  <a:gd name="connsiteY9" fmla="*/ 304800 h 2067306"/>
                  <a:gd name="connsiteX10" fmla="*/ 952500 w 1219200"/>
                  <a:gd name="connsiteY10" fmla="*/ 1054100 h 2067306"/>
                  <a:gd name="connsiteX11" fmla="*/ 952500 w 1219200"/>
                  <a:gd name="connsiteY11" fmla="*/ 1066800 h 2067306"/>
                  <a:gd name="connsiteX12" fmla="*/ 952500 w 1219200"/>
                  <a:gd name="connsiteY12" fmla="*/ 1933956 h 2067306"/>
                  <a:gd name="connsiteX13" fmla="*/ 819150 w 1219200"/>
                  <a:gd name="connsiteY13" fmla="*/ 2067306 h 2067306"/>
                  <a:gd name="connsiteX14" fmla="*/ 685800 w 1219200"/>
                  <a:gd name="connsiteY14" fmla="*/ 1933956 h 2067306"/>
                  <a:gd name="connsiteX15" fmla="*/ 685800 w 1219200"/>
                  <a:gd name="connsiteY15" fmla="*/ 1066800 h 2067306"/>
                  <a:gd name="connsiteX16" fmla="*/ 533400 w 1219200"/>
                  <a:gd name="connsiteY16" fmla="*/ 1066800 h 2067306"/>
                  <a:gd name="connsiteX17" fmla="*/ 533400 w 1219200"/>
                  <a:gd name="connsiteY17" fmla="*/ 1933956 h 2067306"/>
                  <a:gd name="connsiteX18" fmla="*/ 400050 w 1219200"/>
                  <a:gd name="connsiteY18" fmla="*/ 2067306 h 2067306"/>
                  <a:gd name="connsiteX19" fmla="*/ 266700 w 1219200"/>
                  <a:gd name="connsiteY19" fmla="*/ 1933956 h 2067306"/>
                  <a:gd name="connsiteX20" fmla="*/ 266700 w 1219200"/>
                  <a:gd name="connsiteY20" fmla="*/ 1066800 h 2067306"/>
                  <a:gd name="connsiteX21" fmla="*/ 266700 w 1219200"/>
                  <a:gd name="connsiteY21" fmla="*/ 1054100 h 2067306"/>
                  <a:gd name="connsiteX22" fmla="*/ 266700 w 1219200"/>
                  <a:gd name="connsiteY22" fmla="*/ 304800 h 2067306"/>
                  <a:gd name="connsiteX23" fmla="*/ 158750 w 1219200"/>
                  <a:gd name="connsiteY23" fmla="*/ 304800 h 2067306"/>
                  <a:gd name="connsiteX24" fmla="*/ 158750 w 1219200"/>
                  <a:gd name="connsiteY24" fmla="*/ 841375 h 2067306"/>
                  <a:gd name="connsiteX25" fmla="*/ 79375 w 1219200"/>
                  <a:gd name="connsiteY25" fmla="*/ 920750 h 2067306"/>
                  <a:gd name="connsiteX26" fmla="*/ 0 w 1219200"/>
                  <a:gd name="connsiteY26" fmla="*/ 841375 h 2067306"/>
                  <a:gd name="connsiteX27" fmla="*/ 0 w 1219200"/>
                  <a:gd name="connsiteY27" fmla="*/ 304800 h 2067306"/>
                  <a:gd name="connsiteX28" fmla="*/ 0 w 1219200"/>
                  <a:gd name="connsiteY28" fmla="*/ 225425 h 2067306"/>
                  <a:gd name="connsiteX29" fmla="*/ 0 w 1219200"/>
                  <a:gd name="connsiteY29" fmla="*/ 152403 h 2067306"/>
                  <a:gd name="connsiteX30" fmla="*/ 152403 w 1219200"/>
                  <a:gd name="connsiteY30" fmla="*/ 0 h 206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19200" h="2067306">
                    <a:moveTo>
                      <a:pt x="152403" y="0"/>
                    </a:moveTo>
                    <a:lnTo>
                      <a:pt x="1066797" y="0"/>
                    </a:lnTo>
                    <a:cubicBezTo>
                      <a:pt x="1150967" y="0"/>
                      <a:pt x="1219200" y="68233"/>
                      <a:pt x="1219200" y="152403"/>
                    </a:cubicBezTo>
                    <a:lnTo>
                      <a:pt x="1219200" y="225425"/>
                    </a:lnTo>
                    <a:lnTo>
                      <a:pt x="1219200" y="304800"/>
                    </a:lnTo>
                    <a:lnTo>
                      <a:pt x="1219200" y="841375"/>
                    </a:lnTo>
                    <a:cubicBezTo>
                      <a:pt x="1219200" y="885213"/>
                      <a:pt x="1183663" y="920750"/>
                      <a:pt x="1139825" y="920750"/>
                    </a:cubicBezTo>
                    <a:cubicBezTo>
                      <a:pt x="1095987" y="920750"/>
                      <a:pt x="1060450" y="885213"/>
                      <a:pt x="1060450" y="841375"/>
                    </a:cubicBezTo>
                    <a:lnTo>
                      <a:pt x="1060450" y="304800"/>
                    </a:lnTo>
                    <a:lnTo>
                      <a:pt x="952500" y="304800"/>
                    </a:lnTo>
                    <a:lnTo>
                      <a:pt x="952500" y="1054100"/>
                    </a:lnTo>
                    <a:lnTo>
                      <a:pt x="952500" y="1066800"/>
                    </a:lnTo>
                    <a:lnTo>
                      <a:pt x="952500" y="1933956"/>
                    </a:lnTo>
                    <a:cubicBezTo>
                      <a:pt x="952500" y="2007603"/>
                      <a:pt x="892797" y="2067306"/>
                      <a:pt x="819150" y="2067306"/>
                    </a:cubicBezTo>
                    <a:cubicBezTo>
                      <a:pt x="745503" y="2067306"/>
                      <a:pt x="685800" y="2007603"/>
                      <a:pt x="685800" y="1933956"/>
                    </a:cubicBezTo>
                    <a:lnTo>
                      <a:pt x="685800" y="1066800"/>
                    </a:lnTo>
                    <a:lnTo>
                      <a:pt x="533400" y="1066800"/>
                    </a:lnTo>
                    <a:lnTo>
                      <a:pt x="533400" y="1933956"/>
                    </a:lnTo>
                    <a:cubicBezTo>
                      <a:pt x="533400" y="2007603"/>
                      <a:pt x="473697" y="2067306"/>
                      <a:pt x="400050" y="2067306"/>
                    </a:cubicBezTo>
                    <a:cubicBezTo>
                      <a:pt x="326403" y="2067306"/>
                      <a:pt x="266700" y="2007603"/>
                      <a:pt x="266700" y="1933956"/>
                    </a:cubicBezTo>
                    <a:lnTo>
                      <a:pt x="266700" y="1066800"/>
                    </a:lnTo>
                    <a:lnTo>
                      <a:pt x="266700" y="1054100"/>
                    </a:lnTo>
                    <a:lnTo>
                      <a:pt x="266700" y="304800"/>
                    </a:lnTo>
                    <a:lnTo>
                      <a:pt x="158750" y="304800"/>
                    </a:lnTo>
                    <a:lnTo>
                      <a:pt x="158750" y="841375"/>
                    </a:lnTo>
                    <a:cubicBezTo>
                      <a:pt x="158750" y="885213"/>
                      <a:pt x="123213" y="920750"/>
                      <a:pt x="79375" y="920750"/>
                    </a:cubicBezTo>
                    <a:cubicBezTo>
                      <a:pt x="35537" y="920750"/>
                      <a:pt x="0" y="885213"/>
                      <a:pt x="0" y="841375"/>
                    </a:cubicBezTo>
                    <a:lnTo>
                      <a:pt x="0" y="304800"/>
                    </a:lnTo>
                    <a:lnTo>
                      <a:pt x="0" y="225425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  <p:sp>
          <p:nvSpPr>
            <p:cNvPr id="137" name="Rounded Rectangle 136"/>
            <p:cNvSpPr/>
            <p:nvPr/>
          </p:nvSpPr>
          <p:spPr>
            <a:xfrm>
              <a:off x="216860" y="8216900"/>
              <a:ext cx="1223169" cy="17145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98450" y="8388350"/>
              <a:ext cx="1059991" cy="723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TextBox 139"/>
          <p:cNvSpPr txBox="1"/>
          <p:nvPr/>
        </p:nvSpPr>
        <p:spPr>
          <a:xfrm>
            <a:off x="2546853" y="6867784"/>
            <a:ext cx="1348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84.7% work</a:t>
            </a:r>
            <a:endParaRPr 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5" name="Group 144"/>
          <p:cNvGrpSpPr/>
          <p:nvPr/>
        </p:nvGrpSpPr>
        <p:grpSpPr>
          <a:xfrm>
            <a:off x="178168" y="7459221"/>
            <a:ext cx="581345" cy="336658"/>
            <a:chOff x="2098583" y="8162056"/>
            <a:chExt cx="1165317" cy="674838"/>
          </a:xfrm>
          <a:solidFill>
            <a:schemeClr val="accent1"/>
          </a:solidFill>
        </p:grpSpPr>
        <p:sp>
          <p:nvSpPr>
            <p:cNvPr id="141" name="Rounded Rectangle 140"/>
            <p:cNvSpPr/>
            <p:nvPr/>
          </p:nvSpPr>
          <p:spPr>
            <a:xfrm>
              <a:off x="2098583" y="8216900"/>
              <a:ext cx="1165317" cy="53975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>
                  <a:solidFill>
                    <a:schemeClr val="accent3"/>
                  </a:solidFill>
                  <a:latin typeface="Franklin Gothic Medium" panose="020B0603020102020204" pitchFamily="34" charset="0"/>
                </a:rPr>
                <a:t>6:00 AM</a:t>
              </a:r>
              <a:endParaRPr lang="en-US" sz="700" dirty="0">
                <a:solidFill>
                  <a:schemeClr val="accent3"/>
                </a:solidFill>
                <a:latin typeface="Franklin Gothic Medium" panose="020B0603020102020204" pitchFamily="34" charset="0"/>
              </a:endParaRPr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2955125" y="8162056"/>
              <a:ext cx="160488" cy="16048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>
                <a:solidFill>
                  <a:schemeClr val="accent3"/>
                </a:solidFill>
              </a:endParaRPr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2212112" y="8676406"/>
              <a:ext cx="80244" cy="16048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>
                <a:solidFill>
                  <a:schemeClr val="accent3"/>
                </a:solidFill>
              </a:endParaRP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3075491" y="8676406"/>
              <a:ext cx="80244" cy="16048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>
                <a:solidFill>
                  <a:schemeClr val="accent3"/>
                </a:solidFill>
              </a:endParaRPr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781633" y="7446036"/>
            <a:ext cx="23190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97.3% seminary grads</a:t>
            </a:r>
            <a:endParaRPr 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2074676" y="5675636"/>
            <a:ext cx="277544" cy="623033"/>
            <a:chOff x="2247900" y="4178821"/>
            <a:chExt cx="377758" cy="847998"/>
          </a:xfrm>
        </p:grpSpPr>
        <p:sp>
          <p:nvSpPr>
            <p:cNvPr id="147" name="Pie 146"/>
            <p:cNvSpPr/>
            <p:nvPr/>
          </p:nvSpPr>
          <p:spPr>
            <a:xfrm>
              <a:off x="2247900" y="4662488"/>
              <a:ext cx="364331" cy="364331"/>
            </a:xfrm>
            <a:prstGeom prst="pie">
              <a:avLst>
                <a:gd name="adj1" fmla="val 0"/>
                <a:gd name="adj2" fmla="val 1073304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564131" y="4386263"/>
              <a:ext cx="45719" cy="48815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ounded Rectangle 148"/>
            <p:cNvSpPr/>
            <p:nvPr/>
          </p:nvSpPr>
          <p:spPr>
            <a:xfrm rot="5400000">
              <a:off x="2397057" y="4331221"/>
              <a:ext cx="381001" cy="76201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-4371" y="763008"/>
            <a:ext cx="398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apply?</a:t>
            </a:r>
            <a:endParaRPr lang="en-US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0" y="7918003"/>
            <a:ext cx="3886200" cy="18559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/>
          <p:cNvSpPr txBox="1"/>
          <p:nvPr/>
        </p:nvSpPr>
        <p:spPr>
          <a:xfrm>
            <a:off x="0" y="8017334"/>
            <a:ext cx="398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transferring?</a:t>
            </a:r>
            <a:endParaRPr lang="en-US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5" name="Chart 194"/>
          <p:cNvGraphicFramePr/>
          <p:nvPr>
            <p:extLst>
              <p:ext uri="{D42A27DB-BD31-4B8C-83A1-F6EECF244321}">
                <p14:modId xmlns:p14="http://schemas.microsoft.com/office/powerpoint/2010/main" val="2420288535"/>
              </p:ext>
            </p:extLst>
          </p:nvPr>
        </p:nvGraphicFramePr>
        <p:xfrm>
          <a:off x="-190627" y="8179486"/>
          <a:ext cx="2590800" cy="172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6" name="TextBox 195"/>
          <p:cNvSpPr txBox="1"/>
          <p:nvPr/>
        </p:nvSpPr>
        <p:spPr>
          <a:xfrm>
            <a:off x="1933550" y="8608229"/>
            <a:ext cx="2042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44% of transfer students were accepted in 2017</a:t>
            </a:r>
            <a:endParaRPr 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24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1333500" y="1441450"/>
            <a:ext cx="1219200" cy="2730881"/>
            <a:chOff x="1333500" y="1441450"/>
            <a:chExt cx="1219200" cy="2730881"/>
          </a:xfrm>
        </p:grpSpPr>
        <p:sp>
          <p:nvSpPr>
            <p:cNvPr id="2" name="Oval 1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952500" y="4852988"/>
            <a:ext cx="381000" cy="10953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866775" y="4969669"/>
            <a:ext cx="466725" cy="10953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919163" y="5086350"/>
            <a:ext cx="414337" cy="10953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100138" y="5203031"/>
            <a:ext cx="233362" cy="10953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4323473">
            <a:off x="1278731" y="4709650"/>
            <a:ext cx="381000" cy="10953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285875" y="4852988"/>
            <a:ext cx="471488" cy="459580"/>
          </a:xfrm>
          <a:prstGeom prst="roundRect">
            <a:avLst>
              <a:gd name="adj" fmla="val 44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ie 32"/>
          <p:cNvSpPr/>
          <p:nvPr/>
        </p:nvSpPr>
        <p:spPr>
          <a:xfrm>
            <a:off x="2247900" y="4662488"/>
            <a:ext cx="364331" cy="364331"/>
          </a:xfrm>
          <a:prstGeom prst="pie">
            <a:avLst>
              <a:gd name="adj1" fmla="val 0"/>
              <a:gd name="adj2" fmla="val 1073304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64131" y="4386263"/>
            <a:ext cx="45719" cy="4881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 rot="5400000">
            <a:off x="2400300" y="4331221"/>
            <a:ext cx="381000" cy="76201"/>
          </a:xfrm>
          <a:prstGeom prst="roundRect">
            <a:avLst>
              <a:gd name="adj" fmla="val 50000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759902" y="4420516"/>
            <a:ext cx="380967" cy="847998"/>
          </a:xfrm>
          <a:custGeom>
            <a:avLst/>
            <a:gdLst>
              <a:gd name="connsiteX0" fmla="*/ 342866 w 380967"/>
              <a:gd name="connsiteY0" fmla="*/ 0 h 847998"/>
              <a:gd name="connsiteX1" fmla="*/ 369807 w 380967"/>
              <a:gd name="connsiteY1" fmla="*/ 11160 h 847998"/>
              <a:gd name="connsiteX2" fmla="*/ 380967 w 380967"/>
              <a:gd name="connsiteY2" fmla="*/ 38101 h 847998"/>
              <a:gd name="connsiteX3" fmla="*/ 380967 w 380967"/>
              <a:gd name="connsiteY3" fmla="*/ 342900 h 847998"/>
              <a:gd name="connsiteX4" fmla="*/ 369807 w 380967"/>
              <a:gd name="connsiteY4" fmla="*/ 369842 h 847998"/>
              <a:gd name="connsiteX5" fmla="*/ 361916 w 380967"/>
              <a:gd name="connsiteY5" fmla="*/ 373110 h 847998"/>
              <a:gd name="connsiteX6" fmla="*/ 361916 w 380967"/>
              <a:gd name="connsiteY6" fmla="*/ 665833 h 847998"/>
              <a:gd name="connsiteX7" fmla="*/ 364297 w 380967"/>
              <a:gd name="connsiteY7" fmla="*/ 665833 h 847998"/>
              <a:gd name="connsiteX8" fmla="*/ 361916 w 380967"/>
              <a:gd name="connsiteY8" fmla="*/ 689605 h 847998"/>
              <a:gd name="connsiteX9" fmla="*/ 361916 w 380967"/>
              <a:gd name="connsiteY9" fmla="*/ 695599 h 847998"/>
              <a:gd name="connsiteX10" fmla="*/ 361316 w 380967"/>
              <a:gd name="connsiteY10" fmla="*/ 695599 h 847998"/>
              <a:gd name="connsiteX11" fmla="*/ 360644 w 380967"/>
              <a:gd name="connsiteY11" fmla="*/ 702307 h 847998"/>
              <a:gd name="connsiteX12" fmla="*/ 183905 w 380967"/>
              <a:gd name="connsiteY12" fmla="*/ 847990 h 847998"/>
              <a:gd name="connsiteX13" fmla="*/ 0 w 380967"/>
              <a:gd name="connsiteY13" fmla="*/ 669380 h 847998"/>
              <a:gd name="connsiteX14" fmla="*/ 182132 w 380967"/>
              <a:gd name="connsiteY14" fmla="*/ 665833 h 847998"/>
              <a:gd name="connsiteX15" fmla="*/ 316197 w 380967"/>
              <a:gd name="connsiteY15" fmla="*/ 665833 h 847998"/>
              <a:gd name="connsiteX16" fmla="*/ 316197 w 380967"/>
              <a:gd name="connsiteY16" fmla="*/ 369954 h 847998"/>
              <a:gd name="connsiteX17" fmla="*/ 315924 w 380967"/>
              <a:gd name="connsiteY17" fmla="*/ 369841 h 847998"/>
              <a:gd name="connsiteX18" fmla="*/ 304765 w 380967"/>
              <a:gd name="connsiteY18" fmla="*/ 342899 h 847998"/>
              <a:gd name="connsiteX19" fmla="*/ 304766 w 380967"/>
              <a:gd name="connsiteY19" fmla="*/ 38101 h 847998"/>
              <a:gd name="connsiteX20" fmla="*/ 315925 w 380967"/>
              <a:gd name="connsiteY20" fmla="*/ 11160 h 847998"/>
              <a:gd name="connsiteX21" fmla="*/ 342866 w 380967"/>
              <a:gd name="connsiteY21" fmla="*/ 0 h 847998"/>
              <a:gd name="connsiteX22" fmla="*/ 342867 w 380967"/>
              <a:gd name="connsiteY22" fmla="*/ 0 h 847998"/>
              <a:gd name="connsiteX23" fmla="*/ 342866 w 380967"/>
              <a:gd name="connsiteY23" fmla="*/ 0 h 8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0967" h="847998">
                <a:moveTo>
                  <a:pt x="342866" y="0"/>
                </a:moveTo>
                <a:lnTo>
                  <a:pt x="369807" y="11160"/>
                </a:lnTo>
                <a:cubicBezTo>
                  <a:pt x="376702" y="18055"/>
                  <a:pt x="380967" y="27580"/>
                  <a:pt x="380967" y="38101"/>
                </a:cubicBezTo>
                <a:lnTo>
                  <a:pt x="380967" y="342900"/>
                </a:lnTo>
                <a:cubicBezTo>
                  <a:pt x="380967" y="353422"/>
                  <a:pt x="376702" y="362947"/>
                  <a:pt x="369807" y="369842"/>
                </a:cubicBezTo>
                <a:lnTo>
                  <a:pt x="361916" y="373110"/>
                </a:lnTo>
                <a:lnTo>
                  <a:pt x="361916" y="665833"/>
                </a:lnTo>
                <a:lnTo>
                  <a:pt x="364297" y="665833"/>
                </a:lnTo>
                <a:lnTo>
                  <a:pt x="361916" y="689605"/>
                </a:lnTo>
                <a:lnTo>
                  <a:pt x="361916" y="695599"/>
                </a:lnTo>
                <a:lnTo>
                  <a:pt x="361316" y="695599"/>
                </a:lnTo>
                <a:lnTo>
                  <a:pt x="360644" y="702307"/>
                </a:lnTo>
                <a:cubicBezTo>
                  <a:pt x="343873" y="784811"/>
                  <a:pt x="271327" y="847139"/>
                  <a:pt x="183905" y="847990"/>
                </a:cubicBezTo>
                <a:cubicBezTo>
                  <a:pt x="83994" y="848963"/>
                  <a:pt x="1945" y="769277"/>
                  <a:pt x="0" y="669380"/>
                </a:cubicBezTo>
                <a:lnTo>
                  <a:pt x="182132" y="665833"/>
                </a:lnTo>
                <a:lnTo>
                  <a:pt x="316197" y="665833"/>
                </a:lnTo>
                <a:lnTo>
                  <a:pt x="316197" y="369954"/>
                </a:lnTo>
                <a:lnTo>
                  <a:pt x="315924" y="369841"/>
                </a:lnTo>
                <a:cubicBezTo>
                  <a:pt x="309029" y="362946"/>
                  <a:pt x="304765" y="353421"/>
                  <a:pt x="304765" y="342899"/>
                </a:cubicBezTo>
                <a:lnTo>
                  <a:pt x="304766" y="38101"/>
                </a:lnTo>
                <a:cubicBezTo>
                  <a:pt x="304766" y="27580"/>
                  <a:pt x="309030" y="18055"/>
                  <a:pt x="315925" y="11160"/>
                </a:cubicBezTo>
                <a:close/>
                <a:moveTo>
                  <a:pt x="342866" y="0"/>
                </a:moveTo>
                <a:lnTo>
                  <a:pt x="342867" y="0"/>
                </a:lnTo>
                <a:lnTo>
                  <a:pt x="34286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686753" y="6190077"/>
            <a:ext cx="454116" cy="1017173"/>
            <a:chOff x="1333500" y="1441450"/>
            <a:chExt cx="1219200" cy="2730881"/>
          </a:xfrm>
        </p:grpSpPr>
        <p:sp>
          <p:nvSpPr>
            <p:cNvPr id="41" name="Oval 40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098583" y="6190077"/>
            <a:ext cx="454116" cy="1017173"/>
            <a:chOff x="1333500" y="1441450"/>
            <a:chExt cx="1219200" cy="2730881"/>
          </a:xfrm>
        </p:grpSpPr>
        <p:sp>
          <p:nvSpPr>
            <p:cNvPr id="44" name="Oval 43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307328" y="6122504"/>
            <a:ext cx="624796" cy="1399479"/>
            <a:chOff x="1333500" y="1441450"/>
            <a:chExt cx="1219200" cy="2730881"/>
          </a:xfrm>
          <a:solidFill>
            <a:srgbClr val="2E75B6"/>
          </a:solidFill>
        </p:grpSpPr>
        <p:sp>
          <p:nvSpPr>
            <p:cNvPr id="47" name="Oval 46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02328" y="7627454"/>
            <a:ext cx="624796" cy="1399479"/>
            <a:chOff x="1333500" y="1441450"/>
            <a:chExt cx="1219200" cy="2730881"/>
          </a:xfrm>
          <a:solidFill>
            <a:srgbClr val="2E75B6"/>
          </a:solidFill>
        </p:grpSpPr>
        <p:sp>
          <p:nvSpPr>
            <p:cNvPr id="50" name="Oval 49"/>
            <p:cNvSpPr/>
            <p:nvPr/>
          </p:nvSpPr>
          <p:spPr>
            <a:xfrm>
              <a:off x="1638300" y="1441450"/>
              <a:ext cx="609600" cy="609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1333500" y="2105025"/>
              <a:ext cx="1219200" cy="2067306"/>
            </a:xfrm>
            <a:custGeom>
              <a:avLst/>
              <a:gdLst>
                <a:gd name="connsiteX0" fmla="*/ 152403 w 1219200"/>
                <a:gd name="connsiteY0" fmla="*/ 0 h 2067306"/>
                <a:gd name="connsiteX1" fmla="*/ 1066797 w 1219200"/>
                <a:gd name="connsiteY1" fmla="*/ 0 h 2067306"/>
                <a:gd name="connsiteX2" fmla="*/ 1219200 w 1219200"/>
                <a:gd name="connsiteY2" fmla="*/ 152403 h 2067306"/>
                <a:gd name="connsiteX3" fmla="*/ 1219200 w 1219200"/>
                <a:gd name="connsiteY3" fmla="*/ 225425 h 2067306"/>
                <a:gd name="connsiteX4" fmla="*/ 1219200 w 1219200"/>
                <a:gd name="connsiteY4" fmla="*/ 304800 h 2067306"/>
                <a:gd name="connsiteX5" fmla="*/ 1219200 w 1219200"/>
                <a:gd name="connsiteY5" fmla="*/ 841375 h 2067306"/>
                <a:gd name="connsiteX6" fmla="*/ 1139825 w 1219200"/>
                <a:gd name="connsiteY6" fmla="*/ 920750 h 2067306"/>
                <a:gd name="connsiteX7" fmla="*/ 1060450 w 1219200"/>
                <a:gd name="connsiteY7" fmla="*/ 841375 h 2067306"/>
                <a:gd name="connsiteX8" fmla="*/ 1060450 w 1219200"/>
                <a:gd name="connsiteY8" fmla="*/ 304800 h 2067306"/>
                <a:gd name="connsiteX9" fmla="*/ 952500 w 1219200"/>
                <a:gd name="connsiteY9" fmla="*/ 304800 h 2067306"/>
                <a:gd name="connsiteX10" fmla="*/ 952500 w 1219200"/>
                <a:gd name="connsiteY10" fmla="*/ 1054100 h 2067306"/>
                <a:gd name="connsiteX11" fmla="*/ 952500 w 1219200"/>
                <a:gd name="connsiteY11" fmla="*/ 1066800 h 2067306"/>
                <a:gd name="connsiteX12" fmla="*/ 952500 w 1219200"/>
                <a:gd name="connsiteY12" fmla="*/ 1933956 h 2067306"/>
                <a:gd name="connsiteX13" fmla="*/ 819150 w 1219200"/>
                <a:gd name="connsiteY13" fmla="*/ 2067306 h 2067306"/>
                <a:gd name="connsiteX14" fmla="*/ 685800 w 1219200"/>
                <a:gd name="connsiteY14" fmla="*/ 1933956 h 2067306"/>
                <a:gd name="connsiteX15" fmla="*/ 685800 w 1219200"/>
                <a:gd name="connsiteY15" fmla="*/ 1066800 h 2067306"/>
                <a:gd name="connsiteX16" fmla="*/ 533400 w 1219200"/>
                <a:gd name="connsiteY16" fmla="*/ 1066800 h 2067306"/>
                <a:gd name="connsiteX17" fmla="*/ 533400 w 1219200"/>
                <a:gd name="connsiteY17" fmla="*/ 1933956 h 2067306"/>
                <a:gd name="connsiteX18" fmla="*/ 400050 w 1219200"/>
                <a:gd name="connsiteY18" fmla="*/ 2067306 h 2067306"/>
                <a:gd name="connsiteX19" fmla="*/ 266700 w 1219200"/>
                <a:gd name="connsiteY19" fmla="*/ 1933956 h 2067306"/>
                <a:gd name="connsiteX20" fmla="*/ 266700 w 1219200"/>
                <a:gd name="connsiteY20" fmla="*/ 1066800 h 2067306"/>
                <a:gd name="connsiteX21" fmla="*/ 266700 w 1219200"/>
                <a:gd name="connsiteY21" fmla="*/ 1054100 h 2067306"/>
                <a:gd name="connsiteX22" fmla="*/ 266700 w 1219200"/>
                <a:gd name="connsiteY22" fmla="*/ 304800 h 2067306"/>
                <a:gd name="connsiteX23" fmla="*/ 158750 w 1219200"/>
                <a:gd name="connsiteY23" fmla="*/ 304800 h 2067306"/>
                <a:gd name="connsiteX24" fmla="*/ 158750 w 1219200"/>
                <a:gd name="connsiteY24" fmla="*/ 841375 h 2067306"/>
                <a:gd name="connsiteX25" fmla="*/ 79375 w 1219200"/>
                <a:gd name="connsiteY25" fmla="*/ 920750 h 2067306"/>
                <a:gd name="connsiteX26" fmla="*/ 0 w 1219200"/>
                <a:gd name="connsiteY26" fmla="*/ 841375 h 2067306"/>
                <a:gd name="connsiteX27" fmla="*/ 0 w 1219200"/>
                <a:gd name="connsiteY27" fmla="*/ 304800 h 2067306"/>
                <a:gd name="connsiteX28" fmla="*/ 0 w 1219200"/>
                <a:gd name="connsiteY28" fmla="*/ 225425 h 2067306"/>
                <a:gd name="connsiteX29" fmla="*/ 0 w 1219200"/>
                <a:gd name="connsiteY29" fmla="*/ 152403 h 2067306"/>
                <a:gd name="connsiteX30" fmla="*/ 152403 w 1219200"/>
                <a:gd name="connsiteY30" fmla="*/ 0 h 206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19200" h="2067306">
                  <a:moveTo>
                    <a:pt x="152403" y="0"/>
                  </a:moveTo>
                  <a:lnTo>
                    <a:pt x="1066797" y="0"/>
                  </a:lnTo>
                  <a:cubicBezTo>
                    <a:pt x="1150967" y="0"/>
                    <a:pt x="1219200" y="68233"/>
                    <a:pt x="1219200" y="152403"/>
                  </a:cubicBezTo>
                  <a:lnTo>
                    <a:pt x="1219200" y="225425"/>
                  </a:lnTo>
                  <a:lnTo>
                    <a:pt x="1219200" y="304800"/>
                  </a:lnTo>
                  <a:lnTo>
                    <a:pt x="1219200" y="841375"/>
                  </a:lnTo>
                  <a:cubicBezTo>
                    <a:pt x="1219200" y="885213"/>
                    <a:pt x="1183663" y="920750"/>
                    <a:pt x="1139825" y="920750"/>
                  </a:cubicBezTo>
                  <a:cubicBezTo>
                    <a:pt x="1095987" y="920750"/>
                    <a:pt x="1060450" y="885213"/>
                    <a:pt x="1060450" y="841375"/>
                  </a:cubicBezTo>
                  <a:lnTo>
                    <a:pt x="1060450" y="304800"/>
                  </a:lnTo>
                  <a:lnTo>
                    <a:pt x="952500" y="304800"/>
                  </a:lnTo>
                  <a:lnTo>
                    <a:pt x="952500" y="1054100"/>
                  </a:lnTo>
                  <a:lnTo>
                    <a:pt x="952500" y="1066800"/>
                  </a:lnTo>
                  <a:lnTo>
                    <a:pt x="952500" y="1933956"/>
                  </a:lnTo>
                  <a:cubicBezTo>
                    <a:pt x="952500" y="2007603"/>
                    <a:pt x="892797" y="2067306"/>
                    <a:pt x="819150" y="2067306"/>
                  </a:cubicBezTo>
                  <a:cubicBezTo>
                    <a:pt x="745503" y="2067306"/>
                    <a:pt x="685800" y="2007603"/>
                    <a:pt x="685800" y="1933956"/>
                  </a:cubicBezTo>
                  <a:lnTo>
                    <a:pt x="685800" y="1066800"/>
                  </a:lnTo>
                  <a:lnTo>
                    <a:pt x="533400" y="1066800"/>
                  </a:lnTo>
                  <a:lnTo>
                    <a:pt x="533400" y="1933956"/>
                  </a:lnTo>
                  <a:cubicBezTo>
                    <a:pt x="533400" y="2007603"/>
                    <a:pt x="473697" y="2067306"/>
                    <a:pt x="400050" y="2067306"/>
                  </a:cubicBezTo>
                  <a:cubicBezTo>
                    <a:pt x="326403" y="2067306"/>
                    <a:pt x="266700" y="2007603"/>
                    <a:pt x="266700" y="1933956"/>
                  </a:cubicBezTo>
                  <a:lnTo>
                    <a:pt x="266700" y="1066800"/>
                  </a:lnTo>
                  <a:lnTo>
                    <a:pt x="266700" y="1054100"/>
                  </a:lnTo>
                  <a:lnTo>
                    <a:pt x="266700" y="304800"/>
                  </a:lnTo>
                  <a:lnTo>
                    <a:pt x="158750" y="304800"/>
                  </a:lnTo>
                  <a:lnTo>
                    <a:pt x="158750" y="841375"/>
                  </a:lnTo>
                  <a:cubicBezTo>
                    <a:pt x="158750" y="885213"/>
                    <a:pt x="123213" y="920750"/>
                    <a:pt x="79375" y="920750"/>
                  </a:cubicBezTo>
                  <a:cubicBezTo>
                    <a:pt x="35537" y="920750"/>
                    <a:pt x="0" y="885213"/>
                    <a:pt x="0" y="841375"/>
                  </a:cubicBezTo>
                  <a:lnTo>
                    <a:pt x="0" y="304800"/>
                  </a:lnTo>
                  <a:lnTo>
                    <a:pt x="0" y="225425"/>
                  </a:lnTo>
                  <a:lnTo>
                    <a:pt x="0" y="152403"/>
                  </a:lnTo>
                  <a:cubicBezTo>
                    <a:pt x="0" y="68233"/>
                    <a:pt x="68233" y="0"/>
                    <a:pt x="15240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sp>
        <p:nvSpPr>
          <p:cNvPr id="52" name="Rounded Rectangle 51"/>
          <p:cNvSpPr/>
          <p:nvPr/>
        </p:nvSpPr>
        <p:spPr>
          <a:xfrm>
            <a:off x="216860" y="8216900"/>
            <a:ext cx="1223169" cy="1714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98450" y="8388350"/>
            <a:ext cx="1059991" cy="72390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2098583" y="8216900"/>
            <a:ext cx="1165317" cy="539750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/>
                </a:solidFill>
                <a:latin typeface="Franklin Gothic Medium" panose="020B0603020102020204" pitchFamily="34" charset="0"/>
              </a:rPr>
              <a:t>6:00 AM</a:t>
            </a:r>
            <a:endParaRPr lang="en-US" sz="2000" dirty="0">
              <a:solidFill>
                <a:schemeClr val="accent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955125" y="8162056"/>
            <a:ext cx="160488" cy="160488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212112" y="8676406"/>
            <a:ext cx="80244" cy="160488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3075491" y="8676406"/>
            <a:ext cx="80244" cy="160488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tlas">
  <a:themeElements>
    <a:clrScheme name="Fun Icon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294AC"/>
      </a:accent1>
      <a:accent2>
        <a:srgbClr val="F0C760"/>
      </a:accent2>
      <a:accent3>
        <a:srgbClr val="AB5844"/>
      </a:accent3>
      <a:accent4>
        <a:srgbClr val="77AB44"/>
      </a:accent4>
      <a:accent5>
        <a:srgbClr val="78488C"/>
      </a:accent5>
      <a:accent6>
        <a:srgbClr val="70AD47"/>
      </a:accent6>
      <a:hlink>
        <a:srgbClr val="0563C1"/>
      </a:hlink>
      <a:folHlink>
        <a:srgbClr val="954F72"/>
      </a:folHlink>
    </a:clrScheme>
    <a:fontScheme name="Test 1">
      <a:majorFont>
        <a:latin typeface="Broadway"/>
        <a:ea typeface=""/>
        <a:cs typeface=""/>
      </a:majorFont>
      <a:minorFont>
        <a:latin typeface="Poor Richard"/>
        <a:ea typeface=""/>
        <a:cs typeface="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36540</TotalTime>
  <Words>169</Words>
  <Application>Microsoft Office PowerPoint</Application>
  <PresentationFormat>Custom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Broadway</vt:lpstr>
      <vt:lpstr>Calibri</vt:lpstr>
      <vt:lpstr>Calibri Light</vt:lpstr>
      <vt:lpstr>Franklin Gothic Medium</vt:lpstr>
      <vt:lpstr>Poor Richard</vt:lpstr>
      <vt:lpstr>Wingdings</vt:lpstr>
      <vt:lpstr>Office Theme</vt:lpstr>
      <vt:lpstr>Custom Design</vt:lpstr>
      <vt:lpstr>Atlas</vt:lpstr>
      <vt:lpstr>PowerPoint Presentation</vt:lpstr>
      <vt:lpstr>PowerPoint Presentation</vt:lpstr>
      <vt:lpstr>PowerPoint Presentation</vt:lpstr>
      <vt:lpstr>PowerPoint Presentation</vt:lpstr>
    </vt:vector>
  </TitlesOfParts>
  <Company>Brigham Young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Nielsen</dc:creator>
  <cp:lastModifiedBy>Ben Nielsen</cp:lastModifiedBy>
  <cp:revision>39</cp:revision>
  <dcterms:created xsi:type="dcterms:W3CDTF">2017-07-10T22:22:34Z</dcterms:created>
  <dcterms:modified xsi:type="dcterms:W3CDTF">2017-08-15T20:04:40Z</dcterms:modified>
</cp:coreProperties>
</file>